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4" r:id="rId6"/>
  </p:sldMasterIdLst>
  <p:notesMasterIdLst>
    <p:notesMasterId r:id="rId27"/>
  </p:notesMasterIdLst>
  <p:sldIdLst>
    <p:sldId id="256" r:id="rId7"/>
    <p:sldId id="257" r:id="rId8"/>
    <p:sldId id="287" r:id="rId9"/>
    <p:sldId id="1040" r:id="rId10"/>
    <p:sldId id="283" r:id="rId11"/>
    <p:sldId id="284" r:id="rId12"/>
    <p:sldId id="285" r:id="rId13"/>
    <p:sldId id="266" r:id="rId14"/>
    <p:sldId id="1007" r:id="rId15"/>
    <p:sldId id="271" r:id="rId16"/>
    <p:sldId id="1042" r:id="rId17"/>
    <p:sldId id="1043" r:id="rId18"/>
    <p:sldId id="268" r:id="rId19"/>
    <p:sldId id="276" r:id="rId20"/>
    <p:sldId id="261" r:id="rId21"/>
    <p:sldId id="277" r:id="rId22"/>
    <p:sldId id="279" r:id="rId23"/>
    <p:sldId id="278" r:id="rId24"/>
    <p:sldId id="280" r:id="rId25"/>
    <p:sldId id="259" r:id="rId26"/>
  </p:sldIdLst>
  <p:sldSz cx="18288000" cy="10287000"/>
  <p:notesSz cx="6858000" cy="9144000"/>
  <p:embeddedFontLst>
    <p:embeddedFont>
      <p:font typeface="Garamond" panose="02020404030301010803" pitchFamily="18" charset="0"/>
      <p:regular r:id="rId28"/>
      <p:bold r:id="rId29"/>
      <p:italic r:id="rId30"/>
    </p:embeddedFont>
    <p:embeddedFont>
      <p:font typeface="Open Sans" panose="020B0606030504020204" pitchFamily="34" charset="0"/>
      <p:regular r:id="rId31"/>
      <p:bold r:id="rId32"/>
      <p:italic r:id="rId33"/>
      <p:boldItalic r:id="rId34"/>
    </p:embeddedFont>
    <p:embeddedFont>
      <p:font typeface="PT Sans Narrow" panose="020B0506020203020204" pitchFamily="34" charset="0"/>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4568" autoAdjust="0"/>
  </p:normalViewPr>
  <p:slideViewPr>
    <p:cSldViewPr>
      <p:cViewPr varScale="1">
        <p:scale>
          <a:sx n="45" d="100"/>
          <a:sy n="45" d="100"/>
        </p:scale>
        <p:origin x="114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font" Target="fonts/font7.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2.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DAF901-AE70-4F40-82DB-21A43457ED08}" type="doc">
      <dgm:prSet loTypeId="urn:microsoft.com/office/officeart/2005/8/layout/orgChart1" loCatId="hierarchy" qsTypeId="urn:microsoft.com/office/officeart/2005/8/quickstyle/simple1#12" qsCatId="simple" csTypeId="urn:microsoft.com/office/officeart/2005/8/colors/accent1_2#7" csCatId="accent1"/>
      <dgm:spPr/>
      <dgm:t>
        <a:bodyPr/>
        <a:lstStyle/>
        <a:p>
          <a:endParaRPr lang="en-US"/>
        </a:p>
      </dgm:t>
    </dgm:pt>
    <dgm:pt modelId="{81F398BF-FECF-408D-B2B7-3BC99C7BC7DF}">
      <dgm:prSet/>
      <dgm:spPr/>
      <dgm:t>
        <a:bodyPr/>
        <a:lstStyle/>
        <a:p>
          <a:r>
            <a:rPr lang="en-US" b="0" i="0" dirty="0"/>
            <a:t>Brainstorming</a:t>
          </a:r>
          <a:endParaRPr lang="en-US" dirty="0"/>
        </a:p>
      </dgm:t>
    </dgm:pt>
    <dgm:pt modelId="{B346FF44-0D2D-4459-B569-2B520889377D}" type="parTrans" cxnId="{6D7043EA-243C-4812-BEB7-0B7E2ACED881}">
      <dgm:prSet/>
      <dgm:spPr/>
      <dgm:t>
        <a:bodyPr/>
        <a:lstStyle/>
        <a:p>
          <a:endParaRPr lang="en-US"/>
        </a:p>
      </dgm:t>
    </dgm:pt>
    <dgm:pt modelId="{5A22FB06-E175-4CE3-8166-A0E79CA2D2FC}" type="sibTrans" cxnId="{6D7043EA-243C-4812-BEB7-0B7E2ACED881}">
      <dgm:prSet/>
      <dgm:spPr/>
      <dgm:t>
        <a:bodyPr/>
        <a:lstStyle/>
        <a:p>
          <a:endParaRPr lang="en-US"/>
        </a:p>
      </dgm:t>
    </dgm:pt>
    <dgm:pt modelId="{E9A82596-D213-4E85-BFCA-032AEB525407}">
      <dgm:prSet/>
      <dgm:spPr/>
      <dgm:t>
        <a:bodyPr/>
        <a:lstStyle/>
        <a:p>
          <a:r>
            <a:rPr lang="en-US" b="0" i="0"/>
            <a:t>Writing</a:t>
          </a:r>
          <a:endParaRPr lang="en-US"/>
        </a:p>
      </dgm:t>
    </dgm:pt>
    <dgm:pt modelId="{307040BB-0DFA-4C5F-AD8F-F4F84B871E44}" type="parTrans" cxnId="{067C82CF-378A-43A8-BFD4-0A3A4F9DB1C3}">
      <dgm:prSet/>
      <dgm:spPr/>
      <dgm:t>
        <a:bodyPr/>
        <a:lstStyle/>
        <a:p>
          <a:endParaRPr lang="en-US"/>
        </a:p>
      </dgm:t>
    </dgm:pt>
    <dgm:pt modelId="{62A5B256-1DF9-4AC6-A9CD-92C0739368E3}" type="sibTrans" cxnId="{067C82CF-378A-43A8-BFD4-0A3A4F9DB1C3}">
      <dgm:prSet/>
      <dgm:spPr/>
      <dgm:t>
        <a:bodyPr/>
        <a:lstStyle/>
        <a:p>
          <a:endParaRPr lang="en-US"/>
        </a:p>
      </dgm:t>
    </dgm:pt>
    <dgm:pt modelId="{8BA927DF-03FF-4F21-B7F1-5E0EC968863B}">
      <dgm:prSet/>
      <dgm:spPr/>
      <dgm:t>
        <a:bodyPr/>
        <a:lstStyle/>
        <a:p>
          <a:r>
            <a:rPr lang="en-US" b="0" i="0"/>
            <a:t>Speaking</a:t>
          </a:r>
          <a:endParaRPr lang="en-US"/>
        </a:p>
      </dgm:t>
    </dgm:pt>
    <dgm:pt modelId="{AEF99133-E583-4985-B13E-CCA44DB26337}" type="parTrans" cxnId="{701F03CB-6A64-470E-A5A4-D44F2E533F39}">
      <dgm:prSet/>
      <dgm:spPr/>
      <dgm:t>
        <a:bodyPr/>
        <a:lstStyle/>
        <a:p>
          <a:endParaRPr lang="en-US"/>
        </a:p>
      </dgm:t>
    </dgm:pt>
    <dgm:pt modelId="{E583A61F-01DB-4646-B4CF-DC3EE7313175}" type="sibTrans" cxnId="{701F03CB-6A64-470E-A5A4-D44F2E533F39}">
      <dgm:prSet/>
      <dgm:spPr/>
      <dgm:t>
        <a:bodyPr/>
        <a:lstStyle/>
        <a:p>
          <a:endParaRPr lang="en-US"/>
        </a:p>
      </dgm:t>
    </dgm:pt>
    <dgm:pt modelId="{5A9F631F-C0E3-4602-BE6F-1D6F6263094D}" type="pres">
      <dgm:prSet presAssocID="{FCDAF901-AE70-4F40-82DB-21A43457ED08}" presName="hierChild1" presStyleCnt="0">
        <dgm:presLayoutVars>
          <dgm:orgChart val="1"/>
          <dgm:chPref val="1"/>
          <dgm:dir/>
          <dgm:animOne val="branch"/>
          <dgm:animLvl val="lvl"/>
          <dgm:resizeHandles/>
        </dgm:presLayoutVars>
      </dgm:prSet>
      <dgm:spPr/>
    </dgm:pt>
    <dgm:pt modelId="{A12B40C2-7400-43BA-8DEE-E40FEC0196FE}" type="pres">
      <dgm:prSet presAssocID="{81F398BF-FECF-408D-B2B7-3BC99C7BC7DF}" presName="hierRoot1" presStyleCnt="0">
        <dgm:presLayoutVars>
          <dgm:hierBranch val="init"/>
        </dgm:presLayoutVars>
      </dgm:prSet>
      <dgm:spPr/>
    </dgm:pt>
    <dgm:pt modelId="{4C22F1AB-0859-484E-B590-C1F7B096E462}" type="pres">
      <dgm:prSet presAssocID="{81F398BF-FECF-408D-B2B7-3BC99C7BC7DF}" presName="rootComposite1" presStyleCnt="0"/>
      <dgm:spPr/>
    </dgm:pt>
    <dgm:pt modelId="{C6466F09-9E7F-4945-B116-0007F04BA35E}" type="pres">
      <dgm:prSet presAssocID="{81F398BF-FECF-408D-B2B7-3BC99C7BC7DF}" presName="rootText1" presStyleLbl="node0" presStyleIdx="0" presStyleCnt="3">
        <dgm:presLayoutVars>
          <dgm:chPref val="3"/>
        </dgm:presLayoutVars>
      </dgm:prSet>
      <dgm:spPr/>
    </dgm:pt>
    <dgm:pt modelId="{28977662-AFF0-453C-B361-E8E29ECE42E3}" type="pres">
      <dgm:prSet presAssocID="{81F398BF-FECF-408D-B2B7-3BC99C7BC7DF}" presName="rootConnector1" presStyleLbl="node1" presStyleIdx="0" presStyleCnt="0"/>
      <dgm:spPr/>
    </dgm:pt>
    <dgm:pt modelId="{2657C25C-7208-4761-A8AE-D7AA3A5831FA}" type="pres">
      <dgm:prSet presAssocID="{81F398BF-FECF-408D-B2B7-3BC99C7BC7DF}" presName="hierChild2" presStyleCnt="0"/>
      <dgm:spPr/>
    </dgm:pt>
    <dgm:pt modelId="{3979F67F-0DD5-439E-9A89-79B557B5D985}" type="pres">
      <dgm:prSet presAssocID="{81F398BF-FECF-408D-B2B7-3BC99C7BC7DF}" presName="hierChild3" presStyleCnt="0"/>
      <dgm:spPr/>
    </dgm:pt>
    <dgm:pt modelId="{97AAFA9C-2F85-4341-A70F-916431669F4D}" type="pres">
      <dgm:prSet presAssocID="{E9A82596-D213-4E85-BFCA-032AEB525407}" presName="hierRoot1" presStyleCnt="0">
        <dgm:presLayoutVars>
          <dgm:hierBranch val="init"/>
        </dgm:presLayoutVars>
      </dgm:prSet>
      <dgm:spPr/>
    </dgm:pt>
    <dgm:pt modelId="{0EB4F2F4-7AA8-4C01-A2C1-181DF96545F6}" type="pres">
      <dgm:prSet presAssocID="{E9A82596-D213-4E85-BFCA-032AEB525407}" presName="rootComposite1" presStyleCnt="0"/>
      <dgm:spPr/>
    </dgm:pt>
    <dgm:pt modelId="{B4A4801E-CE20-4A94-A7DA-A788ADE57596}" type="pres">
      <dgm:prSet presAssocID="{E9A82596-D213-4E85-BFCA-032AEB525407}" presName="rootText1" presStyleLbl="node0" presStyleIdx="1" presStyleCnt="3">
        <dgm:presLayoutVars>
          <dgm:chPref val="3"/>
        </dgm:presLayoutVars>
      </dgm:prSet>
      <dgm:spPr/>
    </dgm:pt>
    <dgm:pt modelId="{DB0414EE-1D6A-4AFF-AD80-357B17C94FF1}" type="pres">
      <dgm:prSet presAssocID="{E9A82596-D213-4E85-BFCA-032AEB525407}" presName="rootConnector1" presStyleLbl="node1" presStyleIdx="0" presStyleCnt="0"/>
      <dgm:spPr/>
    </dgm:pt>
    <dgm:pt modelId="{F94076BF-0500-43FC-A24F-10A46B8D6EBB}" type="pres">
      <dgm:prSet presAssocID="{E9A82596-D213-4E85-BFCA-032AEB525407}" presName="hierChild2" presStyleCnt="0"/>
      <dgm:spPr/>
    </dgm:pt>
    <dgm:pt modelId="{9BCE1FDD-8D59-45E8-BDBB-6B42F4F734B3}" type="pres">
      <dgm:prSet presAssocID="{E9A82596-D213-4E85-BFCA-032AEB525407}" presName="hierChild3" presStyleCnt="0"/>
      <dgm:spPr/>
    </dgm:pt>
    <dgm:pt modelId="{95693BE0-6F5E-4F80-85FD-860974FAA219}" type="pres">
      <dgm:prSet presAssocID="{8BA927DF-03FF-4F21-B7F1-5E0EC968863B}" presName="hierRoot1" presStyleCnt="0">
        <dgm:presLayoutVars>
          <dgm:hierBranch val="init"/>
        </dgm:presLayoutVars>
      </dgm:prSet>
      <dgm:spPr/>
    </dgm:pt>
    <dgm:pt modelId="{DB6ADEA5-73DA-4753-AE58-8CAD45518FB2}" type="pres">
      <dgm:prSet presAssocID="{8BA927DF-03FF-4F21-B7F1-5E0EC968863B}" presName="rootComposite1" presStyleCnt="0"/>
      <dgm:spPr/>
    </dgm:pt>
    <dgm:pt modelId="{B58B295D-29A9-43CD-8700-55034B67AE8D}" type="pres">
      <dgm:prSet presAssocID="{8BA927DF-03FF-4F21-B7F1-5E0EC968863B}" presName="rootText1" presStyleLbl="node0" presStyleIdx="2" presStyleCnt="3">
        <dgm:presLayoutVars>
          <dgm:chPref val="3"/>
        </dgm:presLayoutVars>
      </dgm:prSet>
      <dgm:spPr/>
    </dgm:pt>
    <dgm:pt modelId="{82A47F0B-25FC-4AC3-B93E-CA8562633D1E}" type="pres">
      <dgm:prSet presAssocID="{8BA927DF-03FF-4F21-B7F1-5E0EC968863B}" presName="rootConnector1" presStyleLbl="node1" presStyleIdx="0" presStyleCnt="0"/>
      <dgm:spPr/>
    </dgm:pt>
    <dgm:pt modelId="{C765FE52-35E1-496E-95C9-A32393CA61CC}" type="pres">
      <dgm:prSet presAssocID="{8BA927DF-03FF-4F21-B7F1-5E0EC968863B}" presName="hierChild2" presStyleCnt="0"/>
      <dgm:spPr/>
    </dgm:pt>
    <dgm:pt modelId="{ACD7E96A-AFC3-4D85-BC0B-BC17B83886E9}" type="pres">
      <dgm:prSet presAssocID="{8BA927DF-03FF-4F21-B7F1-5E0EC968863B}" presName="hierChild3" presStyleCnt="0"/>
      <dgm:spPr/>
    </dgm:pt>
  </dgm:ptLst>
  <dgm:cxnLst>
    <dgm:cxn modelId="{AA673A38-95C3-463D-91AE-1D5F82BBA884}" type="presOf" srcId="{81F398BF-FECF-408D-B2B7-3BC99C7BC7DF}" destId="{28977662-AFF0-453C-B361-E8E29ECE42E3}" srcOrd="1" destOrd="0" presId="urn:microsoft.com/office/officeart/2005/8/layout/orgChart1"/>
    <dgm:cxn modelId="{FF8C4951-997C-45EA-B3E2-F2B0ED91C7FE}" type="presOf" srcId="{8BA927DF-03FF-4F21-B7F1-5E0EC968863B}" destId="{82A47F0B-25FC-4AC3-B93E-CA8562633D1E}" srcOrd="1" destOrd="0" presId="urn:microsoft.com/office/officeart/2005/8/layout/orgChart1"/>
    <dgm:cxn modelId="{848A3773-7374-4921-9624-F1595B962289}" type="presOf" srcId="{E9A82596-D213-4E85-BFCA-032AEB525407}" destId="{B4A4801E-CE20-4A94-A7DA-A788ADE57596}" srcOrd="0" destOrd="0" presId="urn:microsoft.com/office/officeart/2005/8/layout/orgChart1"/>
    <dgm:cxn modelId="{90C6FA98-5FD0-4675-89A8-D5E348353077}" type="presOf" srcId="{FCDAF901-AE70-4F40-82DB-21A43457ED08}" destId="{5A9F631F-C0E3-4602-BE6F-1D6F6263094D}" srcOrd="0" destOrd="0" presId="urn:microsoft.com/office/officeart/2005/8/layout/orgChart1"/>
    <dgm:cxn modelId="{701F03CB-6A64-470E-A5A4-D44F2E533F39}" srcId="{FCDAF901-AE70-4F40-82DB-21A43457ED08}" destId="{8BA927DF-03FF-4F21-B7F1-5E0EC968863B}" srcOrd="2" destOrd="0" parTransId="{AEF99133-E583-4985-B13E-CCA44DB26337}" sibTransId="{E583A61F-01DB-4646-B4CF-DC3EE7313175}"/>
    <dgm:cxn modelId="{0AF207CF-B024-417F-9D19-DBBE4AC02DA4}" type="presOf" srcId="{8BA927DF-03FF-4F21-B7F1-5E0EC968863B}" destId="{B58B295D-29A9-43CD-8700-55034B67AE8D}" srcOrd="0" destOrd="0" presId="urn:microsoft.com/office/officeart/2005/8/layout/orgChart1"/>
    <dgm:cxn modelId="{067C82CF-378A-43A8-BFD4-0A3A4F9DB1C3}" srcId="{FCDAF901-AE70-4F40-82DB-21A43457ED08}" destId="{E9A82596-D213-4E85-BFCA-032AEB525407}" srcOrd="1" destOrd="0" parTransId="{307040BB-0DFA-4C5F-AD8F-F4F84B871E44}" sibTransId="{62A5B256-1DF9-4AC6-A9CD-92C0739368E3}"/>
    <dgm:cxn modelId="{79126EE5-BA08-40CD-9C8D-31A2677F558E}" type="presOf" srcId="{81F398BF-FECF-408D-B2B7-3BC99C7BC7DF}" destId="{C6466F09-9E7F-4945-B116-0007F04BA35E}" srcOrd="0" destOrd="0" presId="urn:microsoft.com/office/officeart/2005/8/layout/orgChart1"/>
    <dgm:cxn modelId="{6D7043EA-243C-4812-BEB7-0B7E2ACED881}" srcId="{FCDAF901-AE70-4F40-82DB-21A43457ED08}" destId="{81F398BF-FECF-408D-B2B7-3BC99C7BC7DF}" srcOrd="0" destOrd="0" parTransId="{B346FF44-0D2D-4459-B569-2B520889377D}" sibTransId="{5A22FB06-E175-4CE3-8166-A0E79CA2D2FC}"/>
    <dgm:cxn modelId="{93F7E9FE-F995-4EFC-887E-32DA1693D384}" type="presOf" srcId="{E9A82596-D213-4E85-BFCA-032AEB525407}" destId="{DB0414EE-1D6A-4AFF-AD80-357B17C94FF1}" srcOrd="1" destOrd="0" presId="urn:microsoft.com/office/officeart/2005/8/layout/orgChart1"/>
    <dgm:cxn modelId="{0E7E20CE-E0EE-43DA-86A9-0CAF1A4EAAC0}" type="presParOf" srcId="{5A9F631F-C0E3-4602-BE6F-1D6F6263094D}" destId="{A12B40C2-7400-43BA-8DEE-E40FEC0196FE}" srcOrd="0" destOrd="0" presId="urn:microsoft.com/office/officeart/2005/8/layout/orgChart1"/>
    <dgm:cxn modelId="{AE6D5752-3340-4B13-B690-EC46816C67AB}" type="presParOf" srcId="{A12B40C2-7400-43BA-8DEE-E40FEC0196FE}" destId="{4C22F1AB-0859-484E-B590-C1F7B096E462}" srcOrd="0" destOrd="0" presId="urn:microsoft.com/office/officeart/2005/8/layout/orgChart1"/>
    <dgm:cxn modelId="{3B28C431-F358-42F7-BD7A-DCB44AA35A7E}" type="presParOf" srcId="{4C22F1AB-0859-484E-B590-C1F7B096E462}" destId="{C6466F09-9E7F-4945-B116-0007F04BA35E}" srcOrd="0" destOrd="0" presId="urn:microsoft.com/office/officeart/2005/8/layout/orgChart1"/>
    <dgm:cxn modelId="{BF38869A-F518-4A81-9CB5-8691E9C6A0F8}" type="presParOf" srcId="{4C22F1AB-0859-484E-B590-C1F7B096E462}" destId="{28977662-AFF0-453C-B361-E8E29ECE42E3}" srcOrd="1" destOrd="0" presId="urn:microsoft.com/office/officeart/2005/8/layout/orgChart1"/>
    <dgm:cxn modelId="{F645C697-356F-4494-9DDF-37DC700D55E7}" type="presParOf" srcId="{A12B40C2-7400-43BA-8DEE-E40FEC0196FE}" destId="{2657C25C-7208-4761-A8AE-D7AA3A5831FA}" srcOrd="1" destOrd="0" presId="urn:microsoft.com/office/officeart/2005/8/layout/orgChart1"/>
    <dgm:cxn modelId="{2491FC1E-B304-41FF-B664-949EC7F10268}" type="presParOf" srcId="{A12B40C2-7400-43BA-8DEE-E40FEC0196FE}" destId="{3979F67F-0DD5-439E-9A89-79B557B5D985}" srcOrd="2" destOrd="0" presId="urn:microsoft.com/office/officeart/2005/8/layout/orgChart1"/>
    <dgm:cxn modelId="{D68E3962-C6AC-46D1-872D-67BF6153B0D5}" type="presParOf" srcId="{5A9F631F-C0E3-4602-BE6F-1D6F6263094D}" destId="{97AAFA9C-2F85-4341-A70F-916431669F4D}" srcOrd="1" destOrd="0" presId="urn:microsoft.com/office/officeart/2005/8/layout/orgChart1"/>
    <dgm:cxn modelId="{1A73C24A-453F-42D5-98C1-8F2DAF71ABBF}" type="presParOf" srcId="{97AAFA9C-2F85-4341-A70F-916431669F4D}" destId="{0EB4F2F4-7AA8-4C01-A2C1-181DF96545F6}" srcOrd="0" destOrd="0" presId="urn:microsoft.com/office/officeart/2005/8/layout/orgChart1"/>
    <dgm:cxn modelId="{FC7FFEE2-08E0-4A44-ABB6-62E4149C2C01}" type="presParOf" srcId="{0EB4F2F4-7AA8-4C01-A2C1-181DF96545F6}" destId="{B4A4801E-CE20-4A94-A7DA-A788ADE57596}" srcOrd="0" destOrd="0" presId="urn:microsoft.com/office/officeart/2005/8/layout/orgChart1"/>
    <dgm:cxn modelId="{3512F008-F268-4480-9E02-6ED958E2685B}" type="presParOf" srcId="{0EB4F2F4-7AA8-4C01-A2C1-181DF96545F6}" destId="{DB0414EE-1D6A-4AFF-AD80-357B17C94FF1}" srcOrd="1" destOrd="0" presId="urn:microsoft.com/office/officeart/2005/8/layout/orgChart1"/>
    <dgm:cxn modelId="{48B3FCD5-78A9-4BD9-BCF6-FEC972BE4AA5}" type="presParOf" srcId="{97AAFA9C-2F85-4341-A70F-916431669F4D}" destId="{F94076BF-0500-43FC-A24F-10A46B8D6EBB}" srcOrd="1" destOrd="0" presId="urn:microsoft.com/office/officeart/2005/8/layout/orgChart1"/>
    <dgm:cxn modelId="{B8B2C273-2F9A-4DC8-8A18-C47FA8CC4DF3}" type="presParOf" srcId="{97AAFA9C-2F85-4341-A70F-916431669F4D}" destId="{9BCE1FDD-8D59-45E8-BDBB-6B42F4F734B3}" srcOrd="2" destOrd="0" presId="urn:microsoft.com/office/officeart/2005/8/layout/orgChart1"/>
    <dgm:cxn modelId="{7B51FC76-0B44-4342-90DD-6B8798877BA9}" type="presParOf" srcId="{5A9F631F-C0E3-4602-BE6F-1D6F6263094D}" destId="{95693BE0-6F5E-4F80-85FD-860974FAA219}" srcOrd="2" destOrd="0" presId="urn:microsoft.com/office/officeart/2005/8/layout/orgChart1"/>
    <dgm:cxn modelId="{63B15A4D-3832-4CF7-B17B-1883DC876CF7}" type="presParOf" srcId="{95693BE0-6F5E-4F80-85FD-860974FAA219}" destId="{DB6ADEA5-73DA-4753-AE58-8CAD45518FB2}" srcOrd="0" destOrd="0" presId="urn:microsoft.com/office/officeart/2005/8/layout/orgChart1"/>
    <dgm:cxn modelId="{502A03D4-D4D4-4DA5-9D67-9F6B6250BD11}" type="presParOf" srcId="{DB6ADEA5-73DA-4753-AE58-8CAD45518FB2}" destId="{B58B295D-29A9-43CD-8700-55034B67AE8D}" srcOrd="0" destOrd="0" presId="urn:microsoft.com/office/officeart/2005/8/layout/orgChart1"/>
    <dgm:cxn modelId="{97C6FFB2-A5AE-49DF-89FC-C4A6CD06F1F8}" type="presParOf" srcId="{DB6ADEA5-73DA-4753-AE58-8CAD45518FB2}" destId="{82A47F0B-25FC-4AC3-B93E-CA8562633D1E}" srcOrd="1" destOrd="0" presId="urn:microsoft.com/office/officeart/2005/8/layout/orgChart1"/>
    <dgm:cxn modelId="{F516F882-E76D-4972-9420-691FE8EE3A22}" type="presParOf" srcId="{95693BE0-6F5E-4F80-85FD-860974FAA219}" destId="{C765FE52-35E1-496E-95C9-A32393CA61CC}" srcOrd="1" destOrd="0" presId="urn:microsoft.com/office/officeart/2005/8/layout/orgChart1"/>
    <dgm:cxn modelId="{E4A696F1-7E24-44FA-8DC1-40F02DFBB8A7}" type="presParOf" srcId="{95693BE0-6F5E-4F80-85FD-860974FAA219}" destId="{ACD7E96A-AFC3-4D85-BC0B-BC17B83886E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66F09-9E7F-4945-B116-0007F04BA35E}">
      <dsp:nvSpPr>
        <dsp:cNvPr id="0" name=""/>
        <dsp:cNvSpPr/>
      </dsp:nvSpPr>
      <dsp:spPr>
        <a:xfrm>
          <a:off x="1144" y="2018873"/>
          <a:ext cx="4982137" cy="24910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2755900">
            <a:lnSpc>
              <a:spcPct val="90000"/>
            </a:lnSpc>
            <a:spcBef>
              <a:spcPct val="0"/>
            </a:spcBef>
            <a:spcAft>
              <a:spcPct val="35000"/>
            </a:spcAft>
            <a:buNone/>
          </a:pPr>
          <a:r>
            <a:rPr lang="en-US" sz="6200" b="0" i="0" kern="1200" dirty="0"/>
            <a:t>Brainstorming</a:t>
          </a:r>
          <a:endParaRPr lang="en-US" sz="6200" kern="1200" dirty="0"/>
        </a:p>
      </dsp:txBody>
      <dsp:txXfrm>
        <a:off x="1144" y="2018873"/>
        <a:ext cx="4982137" cy="2491068"/>
      </dsp:txXfrm>
    </dsp:sp>
    <dsp:sp modelId="{B4A4801E-CE20-4A94-A7DA-A788ADE57596}">
      <dsp:nvSpPr>
        <dsp:cNvPr id="0" name=""/>
        <dsp:cNvSpPr/>
      </dsp:nvSpPr>
      <dsp:spPr>
        <a:xfrm>
          <a:off x="6029531" y="2018873"/>
          <a:ext cx="4982137" cy="24910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2755900">
            <a:lnSpc>
              <a:spcPct val="90000"/>
            </a:lnSpc>
            <a:spcBef>
              <a:spcPct val="0"/>
            </a:spcBef>
            <a:spcAft>
              <a:spcPct val="35000"/>
            </a:spcAft>
            <a:buNone/>
          </a:pPr>
          <a:r>
            <a:rPr lang="en-US" sz="6200" b="0" i="0" kern="1200"/>
            <a:t>Writing</a:t>
          </a:r>
          <a:endParaRPr lang="en-US" sz="6200" kern="1200"/>
        </a:p>
      </dsp:txBody>
      <dsp:txXfrm>
        <a:off x="6029531" y="2018873"/>
        <a:ext cx="4982137" cy="2491068"/>
      </dsp:txXfrm>
    </dsp:sp>
    <dsp:sp modelId="{B58B295D-29A9-43CD-8700-55034B67AE8D}">
      <dsp:nvSpPr>
        <dsp:cNvPr id="0" name=""/>
        <dsp:cNvSpPr/>
      </dsp:nvSpPr>
      <dsp:spPr>
        <a:xfrm>
          <a:off x="12057917" y="2018873"/>
          <a:ext cx="4982137" cy="24910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2755900">
            <a:lnSpc>
              <a:spcPct val="90000"/>
            </a:lnSpc>
            <a:spcBef>
              <a:spcPct val="0"/>
            </a:spcBef>
            <a:spcAft>
              <a:spcPct val="35000"/>
            </a:spcAft>
            <a:buNone/>
          </a:pPr>
          <a:r>
            <a:rPr lang="en-US" sz="6200" b="0" i="0" kern="1200"/>
            <a:t>Speaking</a:t>
          </a:r>
          <a:endParaRPr lang="en-US" sz="6200" kern="1200"/>
        </a:p>
      </dsp:txBody>
      <dsp:txXfrm>
        <a:off x="12057917" y="2018873"/>
        <a:ext cx="4982137" cy="249106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5E245-05D7-4F83-85A2-C0A6B40EE8C2}"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D85F73-061B-473B-8D7F-60539B0EE306}" type="slidenum">
              <a:rPr lang="en-US" smtClean="0"/>
              <a:t>‹#›</a:t>
            </a:fld>
            <a:endParaRPr lang="en-US"/>
          </a:p>
        </p:txBody>
      </p:sp>
    </p:spTree>
    <p:extLst>
      <p:ext uri="{BB962C8B-B14F-4D97-AF65-F5344CB8AC3E}">
        <p14:creationId xmlns:p14="http://schemas.microsoft.com/office/powerpoint/2010/main" val="1598128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85F73-061B-473B-8D7F-60539B0EE306}" type="slidenum">
              <a:rPr lang="en-US" smtClean="0"/>
              <a:t>2</a:t>
            </a:fld>
            <a:endParaRPr lang="en-US"/>
          </a:p>
        </p:txBody>
      </p:sp>
    </p:spTree>
    <p:extLst>
      <p:ext uri="{BB962C8B-B14F-4D97-AF65-F5344CB8AC3E}">
        <p14:creationId xmlns:p14="http://schemas.microsoft.com/office/powerpoint/2010/main" val="11688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e16554370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e16554370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e917b2ca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e917b2ca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e0f560ae01_0_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e0f560ae01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e0f560ae01_0_5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e0f560ae01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e0f560ae01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e0f560ae01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e0100b1492_0_5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e0100b1492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e0f560ae01_0_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e0f560ae01_0_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McAvoy Minute Around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e0f560ae01_0_9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e0f560ae01_0_9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e0f560ae01_0_8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e0f560ae01_0_8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cxnSp>
        <p:nvCxnSpPr>
          <p:cNvPr id="10" name="Google Shape;10;p2"/>
          <p:cNvCxnSpPr/>
          <p:nvPr/>
        </p:nvCxnSpPr>
        <p:spPr>
          <a:xfrm>
            <a:off x="14015470" y="6353776"/>
            <a:ext cx="11244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3150070" y="6316504"/>
            <a:ext cx="11244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2008288" y="2044050"/>
            <a:ext cx="14273336" cy="3048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2008302" y="7938200"/>
            <a:ext cx="14273336" cy="3048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2008300" y="3503528"/>
            <a:ext cx="14273400" cy="2044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10800"/>
            </a:lvl1pPr>
            <a:lvl2pPr lvl="1" algn="ctr">
              <a:spcBef>
                <a:spcPts val="0"/>
              </a:spcBef>
              <a:spcAft>
                <a:spcPts val="0"/>
              </a:spcAft>
              <a:buSzPts val="5400"/>
              <a:buNone/>
              <a:defRPr sz="10800"/>
            </a:lvl2pPr>
            <a:lvl3pPr lvl="2" algn="ctr">
              <a:spcBef>
                <a:spcPts val="0"/>
              </a:spcBef>
              <a:spcAft>
                <a:spcPts val="0"/>
              </a:spcAft>
              <a:buSzPts val="5400"/>
              <a:buNone/>
              <a:defRPr sz="10800"/>
            </a:lvl3pPr>
            <a:lvl4pPr lvl="3" algn="ctr">
              <a:spcBef>
                <a:spcPts val="0"/>
              </a:spcBef>
              <a:spcAft>
                <a:spcPts val="0"/>
              </a:spcAft>
              <a:buSzPts val="5400"/>
              <a:buNone/>
              <a:defRPr sz="10800"/>
            </a:lvl4pPr>
            <a:lvl5pPr lvl="4" algn="ctr">
              <a:spcBef>
                <a:spcPts val="0"/>
              </a:spcBef>
              <a:spcAft>
                <a:spcPts val="0"/>
              </a:spcAft>
              <a:buSzPts val="5400"/>
              <a:buNone/>
              <a:defRPr sz="10800"/>
            </a:lvl5pPr>
            <a:lvl6pPr lvl="5" algn="ctr">
              <a:spcBef>
                <a:spcPts val="0"/>
              </a:spcBef>
              <a:spcAft>
                <a:spcPts val="0"/>
              </a:spcAft>
              <a:buSzPts val="5400"/>
              <a:buNone/>
              <a:defRPr sz="10800"/>
            </a:lvl6pPr>
            <a:lvl7pPr lvl="6" algn="ctr">
              <a:spcBef>
                <a:spcPts val="0"/>
              </a:spcBef>
              <a:spcAft>
                <a:spcPts val="0"/>
              </a:spcAft>
              <a:buSzPts val="5400"/>
              <a:buNone/>
              <a:defRPr sz="10800"/>
            </a:lvl7pPr>
            <a:lvl8pPr lvl="7" algn="ctr">
              <a:spcBef>
                <a:spcPts val="0"/>
              </a:spcBef>
              <a:spcAft>
                <a:spcPts val="0"/>
              </a:spcAft>
              <a:buSzPts val="5400"/>
              <a:buNone/>
              <a:defRPr sz="10800"/>
            </a:lvl8pPr>
            <a:lvl9pPr lvl="8" algn="ctr">
              <a:spcBef>
                <a:spcPts val="0"/>
              </a:spcBef>
              <a:spcAft>
                <a:spcPts val="0"/>
              </a:spcAft>
              <a:buSzPts val="5400"/>
              <a:buNone/>
              <a:defRPr sz="10800"/>
            </a:lvl9pPr>
          </a:lstStyle>
          <a:p>
            <a:endParaRPr/>
          </a:p>
        </p:txBody>
      </p:sp>
      <p:sp>
        <p:nvSpPr>
          <p:cNvPr id="19" name="Google Shape;19;p2"/>
          <p:cNvSpPr txBox="1">
            <a:spLocks noGrp="1"/>
          </p:cNvSpPr>
          <p:nvPr>
            <p:ph type="subTitle" idx="1"/>
          </p:nvPr>
        </p:nvSpPr>
        <p:spPr>
          <a:xfrm>
            <a:off x="4274450" y="5700078"/>
            <a:ext cx="9741000" cy="1585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4800"/>
            </a:lvl1pPr>
            <a:lvl2pPr lvl="1" algn="ctr">
              <a:lnSpc>
                <a:spcPct val="100000"/>
              </a:lnSpc>
              <a:spcBef>
                <a:spcPts val="0"/>
              </a:spcBef>
              <a:spcAft>
                <a:spcPts val="0"/>
              </a:spcAft>
              <a:buSzPts val="2400"/>
              <a:buNone/>
              <a:defRPr sz="4800"/>
            </a:lvl2pPr>
            <a:lvl3pPr lvl="2" algn="ctr">
              <a:lnSpc>
                <a:spcPct val="100000"/>
              </a:lnSpc>
              <a:spcBef>
                <a:spcPts val="0"/>
              </a:spcBef>
              <a:spcAft>
                <a:spcPts val="0"/>
              </a:spcAft>
              <a:buSzPts val="2400"/>
              <a:buNone/>
              <a:defRPr sz="4800"/>
            </a:lvl3pPr>
            <a:lvl4pPr lvl="3" algn="ctr">
              <a:lnSpc>
                <a:spcPct val="100000"/>
              </a:lnSpc>
              <a:spcBef>
                <a:spcPts val="0"/>
              </a:spcBef>
              <a:spcAft>
                <a:spcPts val="0"/>
              </a:spcAft>
              <a:buSzPts val="2400"/>
              <a:buNone/>
              <a:defRPr sz="4800"/>
            </a:lvl4pPr>
            <a:lvl5pPr lvl="4" algn="ctr">
              <a:lnSpc>
                <a:spcPct val="100000"/>
              </a:lnSpc>
              <a:spcBef>
                <a:spcPts val="0"/>
              </a:spcBef>
              <a:spcAft>
                <a:spcPts val="0"/>
              </a:spcAft>
              <a:buSzPts val="2400"/>
              <a:buNone/>
              <a:defRPr sz="4800"/>
            </a:lvl5pPr>
            <a:lvl6pPr lvl="5" algn="ctr">
              <a:lnSpc>
                <a:spcPct val="100000"/>
              </a:lnSpc>
              <a:spcBef>
                <a:spcPts val="0"/>
              </a:spcBef>
              <a:spcAft>
                <a:spcPts val="0"/>
              </a:spcAft>
              <a:buSzPts val="2400"/>
              <a:buNone/>
              <a:defRPr sz="4800"/>
            </a:lvl6pPr>
            <a:lvl7pPr lvl="6" algn="ctr">
              <a:lnSpc>
                <a:spcPct val="100000"/>
              </a:lnSpc>
              <a:spcBef>
                <a:spcPts val="0"/>
              </a:spcBef>
              <a:spcAft>
                <a:spcPts val="0"/>
              </a:spcAft>
              <a:buSzPts val="2400"/>
              <a:buNone/>
              <a:defRPr sz="4800"/>
            </a:lvl7pPr>
            <a:lvl8pPr lvl="7" algn="ctr">
              <a:lnSpc>
                <a:spcPct val="100000"/>
              </a:lnSpc>
              <a:spcBef>
                <a:spcPts val="0"/>
              </a:spcBef>
              <a:spcAft>
                <a:spcPts val="0"/>
              </a:spcAft>
              <a:buSzPts val="2400"/>
              <a:buNone/>
              <a:defRPr sz="4800"/>
            </a:lvl8pPr>
            <a:lvl9pPr lvl="8" algn="ctr">
              <a:lnSpc>
                <a:spcPct val="100000"/>
              </a:lnSpc>
              <a:spcBef>
                <a:spcPts val="0"/>
              </a:spcBef>
              <a:spcAft>
                <a:spcPts val="0"/>
              </a:spcAft>
              <a:buSzPts val="2400"/>
              <a:buNone/>
              <a:defRPr sz="4800"/>
            </a:lvl9pPr>
          </a:lstStyle>
          <a:p>
            <a:endParaRPr/>
          </a:p>
        </p:txBody>
      </p:sp>
      <p:sp>
        <p:nvSpPr>
          <p:cNvPr id="20" name="Google Shape;20;p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54837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50" y="10091400"/>
            <a:ext cx="18288000" cy="1956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 name="Google Shape;27;p4"/>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623400" y="2532650"/>
            <a:ext cx="17041200" cy="6605400"/>
          </a:xfrm>
          <a:prstGeom prst="rect">
            <a:avLst/>
          </a:prstGeom>
        </p:spPr>
        <p:txBody>
          <a:bodyPr spcFirstLastPara="1" wrap="square" lIns="91425" tIns="91425" rIns="91425" bIns="91425" anchor="t" anchorCtr="0">
            <a:normAutofit/>
          </a:bodyPr>
          <a:lstStyle>
            <a:lvl1pPr marL="914400" lvl="0" indent="-685800">
              <a:spcBef>
                <a:spcPts val="0"/>
              </a:spcBef>
              <a:spcAft>
                <a:spcPts val="0"/>
              </a:spcAft>
              <a:buSzPts val="1800"/>
              <a:buChar char="●"/>
              <a:defRPr/>
            </a:lvl1pPr>
            <a:lvl2pPr marL="1828800" lvl="1" indent="-635000">
              <a:spcBef>
                <a:spcPts val="0"/>
              </a:spcBef>
              <a:spcAft>
                <a:spcPts val="0"/>
              </a:spcAft>
              <a:buSzPts val="1400"/>
              <a:buChar char="○"/>
              <a:defRPr/>
            </a:lvl2pPr>
            <a:lvl3pPr marL="2743200" lvl="2" indent="-635000">
              <a:spcBef>
                <a:spcPts val="0"/>
              </a:spcBef>
              <a:spcAft>
                <a:spcPts val="0"/>
              </a:spcAft>
              <a:buSzPts val="1400"/>
              <a:buChar char="■"/>
              <a:defRPr/>
            </a:lvl3pPr>
            <a:lvl4pPr marL="3657600" lvl="3" indent="-635000">
              <a:spcBef>
                <a:spcPts val="0"/>
              </a:spcBef>
              <a:spcAft>
                <a:spcPts val="0"/>
              </a:spcAft>
              <a:buSzPts val="1400"/>
              <a:buChar char="●"/>
              <a:defRPr/>
            </a:lvl4pPr>
            <a:lvl5pPr marL="4572000" lvl="4" indent="-635000">
              <a:spcBef>
                <a:spcPts val="0"/>
              </a:spcBef>
              <a:spcAft>
                <a:spcPts val="0"/>
              </a:spcAft>
              <a:buSzPts val="1400"/>
              <a:buChar char="○"/>
              <a:defRPr/>
            </a:lvl5pPr>
            <a:lvl6pPr marL="5486400" lvl="5" indent="-635000">
              <a:spcBef>
                <a:spcPts val="0"/>
              </a:spcBef>
              <a:spcAft>
                <a:spcPts val="0"/>
              </a:spcAft>
              <a:buSzPts val="1400"/>
              <a:buChar char="■"/>
              <a:defRPr/>
            </a:lvl6pPr>
            <a:lvl7pPr marL="6400800" lvl="6" indent="-635000">
              <a:spcBef>
                <a:spcPts val="0"/>
              </a:spcBef>
              <a:spcAft>
                <a:spcPts val="0"/>
              </a:spcAft>
              <a:buSzPts val="1400"/>
              <a:buChar char="●"/>
              <a:defRPr/>
            </a:lvl7pPr>
            <a:lvl8pPr marL="7315200" lvl="7" indent="-635000">
              <a:spcBef>
                <a:spcPts val="0"/>
              </a:spcBef>
              <a:spcAft>
                <a:spcPts val="0"/>
              </a:spcAft>
              <a:buSzPts val="1400"/>
              <a:buChar char="○"/>
              <a:defRPr/>
            </a:lvl8pPr>
            <a:lvl9pPr marL="8229600" lvl="8" indent="-6350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0165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623400" y="2532350"/>
            <a:ext cx="7999800" cy="66054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33" name="Google Shape;33;p5"/>
          <p:cNvSpPr txBox="1">
            <a:spLocks noGrp="1"/>
          </p:cNvSpPr>
          <p:nvPr>
            <p:ph type="body" idx="2"/>
          </p:nvPr>
        </p:nvSpPr>
        <p:spPr>
          <a:xfrm>
            <a:off x="9664800" y="2532350"/>
            <a:ext cx="7999800" cy="66054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34" name="Google Shape;34;p5"/>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46880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65338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980500" y="1052700"/>
            <a:ext cx="11227200" cy="81816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10800" b="0">
                <a:solidFill>
                  <a:schemeClr val="dk2"/>
                </a:solidFill>
              </a:defRPr>
            </a:lvl1pPr>
            <a:lvl2pPr lvl="1">
              <a:spcBef>
                <a:spcPts val="0"/>
              </a:spcBef>
              <a:spcAft>
                <a:spcPts val="0"/>
              </a:spcAft>
              <a:buClr>
                <a:schemeClr val="dk2"/>
              </a:buClr>
              <a:buSzPts val="5400"/>
              <a:buNone/>
              <a:defRPr sz="10800" b="0">
                <a:solidFill>
                  <a:schemeClr val="dk2"/>
                </a:solidFill>
              </a:defRPr>
            </a:lvl2pPr>
            <a:lvl3pPr lvl="2">
              <a:spcBef>
                <a:spcPts val="0"/>
              </a:spcBef>
              <a:spcAft>
                <a:spcPts val="0"/>
              </a:spcAft>
              <a:buClr>
                <a:schemeClr val="dk2"/>
              </a:buClr>
              <a:buSzPts val="5400"/>
              <a:buNone/>
              <a:defRPr sz="10800" b="0">
                <a:solidFill>
                  <a:schemeClr val="dk2"/>
                </a:solidFill>
              </a:defRPr>
            </a:lvl3pPr>
            <a:lvl4pPr lvl="3">
              <a:spcBef>
                <a:spcPts val="0"/>
              </a:spcBef>
              <a:spcAft>
                <a:spcPts val="0"/>
              </a:spcAft>
              <a:buClr>
                <a:schemeClr val="dk2"/>
              </a:buClr>
              <a:buSzPts val="5400"/>
              <a:buNone/>
              <a:defRPr sz="10800" b="0">
                <a:solidFill>
                  <a:schemeClr val="dk2"/>
                </a:solidFill>
              </a:defRPr>
            </a:lvl4pPr>
            <a:lvl5pPr lvl="4">
              <a:spcBef>
                <a:spcPts val="0"/>
              </a:spcBef>
              <a:spcAft>
                <a:spcPts val="0"/>
              </a:spcAft>
              <a:buClr>
                <a:schemeClr val="dk2"/>
              </a:buClr>
              <a:buSzPts val="5400"/>
              <a:buNone/>
              <a:defRPr sz="10800" b="0">
                <a:solidFill>
                  <a:schemeClr val="dk2"/>
                </a:solidFill>
              </a:defRPr>
            </a:lvl5pPr>
            <a:lvl6pPr lvl="5">
              <a:spcBef>
                <a:spcPts val="0"/>
              </a:spcBef>
              <a:spcAft>
                <a:spcPts val="0"/>
              </a:spcAft>
              <a:buClr>
                <a:schemeClr val="dk2"/>
              </a:buClr>
              <a:buSzPts val="5400"/>
              <a:buNone/>
              <a:defRPr sz="10800" b="0">
                <a:solidFill>
                  <a:schemeClr val="dk2"/>
                </a:solidFill>
              </a:defRPr>
            </a:lvl6pPr>
            <a:lvl7pPr lvl="6">
              <a:spcBef>
                <a:spcPts val="0"/>
              </a:spcBef>
              <a:spcAft>
                <a:spcPts val="0"/>
              </a:spcAft>
              <a:buClr>
                <a:schemeClr val="dk2"/>
              </a:buClr>
              <a:buSzPts val="5400"/>
              <a:buNone/>
              <a:defRPr sz="10800" b="0">
                <a:solidFill>
                  <a:schemeClr val="dk2"/>
                </a:solidFill>
              </a:defRPr>
            </a:lvl7pPr>
            <a:lvl8pPr lvl="7">
              <a:spcBef>
                <a:spcPts val="0"/>
              </a:spcBef>
              <a:spcAft>
                <a:spcPts val="0"/>
              </a:spcAft>
              <a:buClr>
                <a:schemeClr val="dk2"/>
              </a:buClr>
              <a:buSzPts val="5400"/>
              <a:buNone/>
              <a:defRPr sz="10800" b="0">
                <a:solidFill>
                  <a:schemeClr val="dk2"/>
                </a:solidFill>
              </a:defRPr>
            </a:lvl8pPr>
            <a:lvl9pPr lvl="8">
              <a:spcBef>
                <a:spcPts val="0"/>
              </a:spcBef>
              <a:spcAft>
                <a:spcPts val="0"/>
              </a:spcAft>
              <a:buClr>
                <a:schemeClr val="dk2"/>
              </a:buClr>
              <a:buSzPts val="5400"/>
              <a:buNone/>
              <a:defRPr sz="10800" b="0">
                <a:solidFill>
                  <a:schemeClr val="dk2"/>
                </a:solidFill>
              </a:defRPr>
            </a:lvl9pPr>
          </a:lstStyle>
          <a:p>
            <a:endParaRPr/>
          </a:p>
        </p:txBody>
      </p:sp>
      <p:sp>
        <p:nvSpPr>
          <p:cNvPr id="44" name="Google Shape;44;p8"/>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0260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6" name="Google Shape;46;p9"/>
          <p:cNvSpPr/>
          <p:nvPr/>
        </p:nvSpPr>
        <p:spPr>
          <a:xfrm>
            <a:off x="9144000" y="0"/>
            <a:ext cx="9144000" cy="1028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47" name="Google Shape;47;p9"/>
          <p:cNvCxnSpPr/>
          <p:nvPr/>
        </p:nvCxnSpPr>
        <p:spPr>
          <a:xfrm>
            <a:off x="10059350" y="8991000"/>
            <a:ext cx="9366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531000" y="2079350"/>
            <a:ext cx="8090400" cy="3351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8400"/>
            </a:lvl1pPr>
            <a:lvl2pPr lvl="1" algn="ctr">
              <a:spcBef>
                <a:spcPts val="0"/>
              </a:spcBef>
              <a:spcAft>
                <a:spcPts val="0"/>
              </a:spcAft>
              <a:buSzPts val="4200"/>
              <a:buNone/>
              <a:defRPr sz="8400"/>
            </a:lvl2pPr>
            <a:lvl3pPr lvl="2" algn="ctr">
              <a:spcBef>
                <a:spcPts val="0"/>
              </a:spcBef>
              <a:spcAft>
                <a:spcPts val="0"/>
              </a:spcAft>
              <a:buSzPts val="4200"/>
              <a:buNone/>
              <a:defRPr sz="8400"/>
            </a:lvl3pPr>
            <a:lvl4pPr lvl="3" algn="ctr">
              <a:spcBef>
                <a:spcPts val="0"/>
              </a:spcBef>
              <a:spcAft>
                <a:spcPts val="0"/>
              </a:spcAft>
              <a:buSzPts val="4200"/>
              <a:buNone/>
              <a:defRPr sz="8400"/>
            </a:lvl4pPr>
            <a:lvl5pPr lvl="4" algn="ctr">
              <a:spcBef>
                <a:spcPts val="0"/>
              </a:spcBef>
              <a:spcAft>
                <a:spcPts val="0"/>
              </a:spcAft>
              <a:buSzPts val="4200"/>
              <a:buNone/>
              <a:defRPr sz="8400"/>
            </a:lvl5pPr>
            <a:lvl6pPr lvl="5" algn="ctr">
              <a:spcBef>
                <a:spcPts val="0"/>
              </a:spcBef>
              <a:spcAft>
                <a:spcPts val="0"/>
              </a:spcAft>
              <a:buSzPts val="4200"/>
              <a:buNone/>
              <a:defRPr sz="8400"/>
            </a:lvl6pPr>
            <a:lvl7pPr lvl="6" algn="ctr">
              <a:spcBef>
                <a:spcPts val="0"/>
              </a:spcBef>
              <a:spcAft>
                <a:spcPts val="0"/>
              </a:spcAft>
              <a:buSzPts val="4200"/>
              <a:buNone/>
              <a:defRPr sz="8400"/>
            </a:lvl7pPr>
            <a:lvl8pPr lvl="7" algn="ctr">
              <a:spcBef>
                <a:spcPts val="0"/>
              </a:spcBef>
              <a:spcAft>
                <a:spcPts val="0"/>
              </a:spcAft>
              <a:buSzPts val="4200"/>
              <a:buNone/>
              <a:defRPr sz="8400"/>
            </a:lvl8pPr>
            <a:lvl9pPr lvl="8" algn="ctr">
              <a:spcBef>
                <a:spcPts val="0"/>
              </a:spcBef>
              <a:spcAft>
                <a:spcPts val="0"/>
              </a:spcAft>
              <a:buSzPts val="4200"/>
              <a:buNone/>
              <a:defRPr sz="8400"/>
            </a:lvl9pPr>
          </a:lstStyle>
          <a:p>
            <a:endParaRPr/>
          </a:p>
        </p:txBody>
      </p:sp>
      <p:sp>
        <p:nvSpPr>
          <p:cNvPr id="49" name="Google Shape;49;p9"/>
          <p:cNvSpPr txBox="1">
            <a:spLocks noGrp="1"/>
          </p:cNvSpPr>
          <p:nvPr>
            <p:ph type="subTitle" idx="1"/>
          </p:nvPr>
        </p:nvSpPr>
        <p:spPr>
          <a:xfrm>
            <a:off x="531000" y="5453750"/>
            <a:ext cx="8090400" cy="247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4200"/>
            </a:lvl1pPr>
            <a:lvl2pPr lvl="1" algn="ctr">
              <a:lnSpc>
                <a:spcPct val="100000"/>
              </a:lnSpc>
              <a:spcBef>
                <a:spcPts val="0"/>
              </a:spcBef>
              <a:spcAft>
                <a:spcPts val="0"/>
              </a:spcAft>
              <a:buSzPts val="2100"/>
              <a:buNone/>
              <a:defRPr sz="4200"/>
            </a:lvl2pPr>
            <a:lvl3pPr lvl="2" algn="ctr">
              <a:lnSpc>
                <a:spcPct val="100000"/>
              </a:lnSpc>
              <a:spcBef>
                <a:spcPts val="0"/>
              </a:spcBef>
              <a:spcAft>
                <a:spcPts val="0"/>
              </a:spcAft>
              <a:buSzPts val="2100"/>
              <a:buNone/>
              <a:defRPr sz="4200"/>
            </a:lvl3pPr>
            <a:lvl4pPr lvl="3" algn="ctr">
              <a:lnSpc>
                <a:spcPct val="100000"/>
              </a:lnSpc>
              <a:spcBef>
                <a:spcPts val="0"/>
              </a:spcBef>
              <a:spcAft>
                <a:spcPts val="0"/>
              </a:spcAft>
              <a:buSzPts val="2100"/>
              <a:buNone/>
              <a:defRPr sz="4200"/>
            </a:lvl4pPr>
            <a:lvl5pPr lvl="4" algn="ctr">
              <a:lnSpc>
                <a:spcPct val="100000"/>
              </a:lnSpc>
              <a:spcBef>
                <a:spcPts val="0"/>
              </a:spcBef>
              <a:spcAft>
                <a:spcPts val="0"/>
              </a:spcAft>
              <a:buSzPts val="2100"/>
              <a:buNone/>
              <a:defRPr sz="4200"/>
            </a:lvl5pPr>
            <a:lvl6pPr lvl="5" algn="ctr">
              <a:lnSpc>
                <a:spcPct val="100000"/>
              </a:lnSpc>
              <a:spcBef>
                <a:spcPts val="0"/>
              </a:spcBef>
              <a:spcAft>
                <a:spcPts val="0"/>
              </a:spcAft>
              <a:buSzPts val="2100"/>
              <a:buNone/>
              <a:defRPr sz="4200"/>
            </a:lvl6pPr>
            <a:lvl7pPr lvl="6" algn="ctr">
              <a:lnSpc>
                <a:spcPct val="100000"/>
              </a:lnSpc>
              <a:spcBef>
                <a:spcPts val="0"/>
              </a:spcBef>
              <a:spcAft>
                <a:spcPts val="0"/>
              </a:spcAft>
              <a:buSzPts val="2100"/>
              <a:buNone/>
              <a:defRPr sz="4200"/>
            </a:lvl7pPr>
            <a:lvl8pPr lvl="7" algn="ctr">
              <a:lnSpc>
                <a:spcPct val="100000"/>
              </a:lnSpc>
              <a:spcBef>
                <a:spcPts val="0"/>
              </a:spcBef>
              <a:spcAft>
                <a:spcPts val="0"/>
              </a:spcAft>
              <a:buSzPts val="2100"/>
              <a:buNone/>
              <a:defRPr sz="4200"/>
            </a:lvl8pPr>
            <a:lvl9pPr lvl="8" algn="ctr">
              <a:lnSpc>
                <a:spcPct val="100000"/>
              </a:lnSpc>
              <a:spcBef>
                <a:spcPts val="0"/>
              </a:spcBef>
              <a:spcAft>
                <a:spcPts val="0"/>
              </a:spcAft>
              <a:buSzPts val="2100"/>
              <a:buNone/>
              <a:defRPr sz="4200"/>
            </a:lvl9pPr>
          </a:lstStyle>
          <a:p>
            <a:endParaRPr/>
          </a:p>
        </p:txBody>
      </p:sp>
      <p:sp>
        <p:nvSpPr>
          <p:cNvPr id="50" name="Google Shape;50;p9"/>
          <p:cNvSpPr txBox="1">
            <a:spLocks noGrp="1"/>
          </p:cNvSpPr>
          <p:nvPr>
            <p:ph type="body" idx="2"/>
          </p:nvPr>
        </p:nvSpPr>
        <p:spPr>
          <a:xfrm>
            <a:off x="9879000" y="1448400"/>
            <a:ext cx="7674000" cy="7390200"/>
          </a:xfrm>
          <a:prstGeom prst="rect">
            <a:avLst/>
          </a:prstGeom>
        </p:spPr>
        <p:txBody>
          <a:bodyPr spcFirstLastPara="1" wrap="square" lIns="91425" tIns="91425" rIns="91425" bIns="91425" anchor="ctr" anchorCtr="0">
            <a:normAutofit/>
          </a:bodyPr>
          <a:lstStyle>
            <a:lvl1pPr marL="914400" lvl="0" indent="-685800">
              <a:spcBef>
                <a:spcPts val="0"/>
              </a:spcBef>
              <a:spcAft>
                <a:spcPts val="0"/>
              </a:spcAft>
              <a:buClr>
                <a:schemeClr val="lt1"/>
              </a:buClr>
              <a:buSzPts val="1800"/>
              <a:buChar char="●"/>
              <a:defRPr>
                <a:solidFill>
                  <a:schemeClr val="lt1"/>
                </a:solidFill>
              </a:defRPr>
            </a:lvl1pPr>
            <a:lvl2pPr marL="1828800" lvl="1" indent="-635000">
              <a:spcBef>
                <a:spcPts val="0"/>
              </a:spcBef>
              <a:spcAft>
                <a:spcPts val="0"/>
              </a:spcAft>
              <a:buClr>
                <a:schemeClr val="lt1"/>
              </a:buClr>
              <a:buSzPts val="1400"/>
              <a:buChar char="○"/>
              <a:defRPr>
                <a:solidFill>
                  <a:schemeClr val="lt1"/>
                </a:solidFill>
              </a:defRPr>
            </a:lvl2pPr>
            <a:lvl3pPr marL="2743200" lvl="2" indent="-635000">
              <a:spcBef>
                <a:spcPts val="0"/>
              </a:spcBef>
              <a:spcAft>
                <a:spcPts val="0"/>
              </a:spcAft>
              <a:buClr>
                <a:schemeClr val="lt1"/>
              </a:buClr>
              <a:buSzPts val="1400"/>
              <a:buChar char="■"/>
              <a:defRPr>
                <a:solidFill>
                  <a:schemeClr val="lt1"/>
                </a:solidFill>
              </a:defRPr>
            </a:lvl3pPr>
            <a:lvl4pPr marL="3657600" lvl="3" indent="-635000">
              <a:spcBef>
                <a:spcPts val="0"/>
              </a:spcBef>
              <a:spcAft>
                <a:spcPts val="0"/>
              </a:spcAft>
              <a:buClr>
                <a:schemeClr val="lt1"/>
              </a:buClr>
              <a:buSzPts val="1400"/>
              <a:buChar char="●"/>
              <a:defRPr>
                <a:solidFill>
                  <a:schemeClr val="lt1"/>
                </a:solidFill>
              </a:defRPr>
            </a:lvl4pPr>
            <a:lvl5pPr marL="4572000" lvl="4" indent="-635000">
              <a:spcBef>
                <a:spcPts val="0"/>
              </a:spcBef>
              <a:spcAft>
                <a:spcPts val="0"/>
              </a:spcAft>
              <a:buClr>
                <a:schemeClr val="lt1"/>
              </a:buClr>
              <a:buSzPts val="1400"/>
              <a:buChar char="○"/>
              <a:defRPr>
                <a:solidFill>
                  <a:schemeClr val="lt1"/>
                </a:solidFill>
              </a:defRPr>
            </a:lvl5pPr>
            <a:lvl6pPr marL="5486400" lvl="5" indent="-635000">
              <a:spcBef>
                <a:spcPts val="0"/>
              </a:spcBef>
              <a:spcAft>
                <a:spcPts val="0"/>
              </a:spcAft>
              <a:buClr>
                <a:schemeClr val="lt1"/>
              </a:buClr>
              <a:buSzPts val="1400"/>
              <a:buChar char="■"/>
              <a:defRPr>
                <a:solidFill>
                  <a:schemeClr val="lt1"/>
                </a:solidFill>
              </a:defRPr>
            </a:lvl6pPr>
            <a:lvl7pPr marL="6400800" lvl="6" indent="-635000">
              <a:spcBef>
                <a:spcPts val="0"/>
              </a:spcBef>
              <a:spcAft>
                <a:spcPts val="0"/>
              </a:spcAft>
              <a:buClr>
                <a:schemeClr val="lt1"/>
              </a:buClr>
              <a:buSzPts val="1400"/>
              <a:buChar char="●"/>
              <a:defRPr>
                <a:solidFill>
                  <a:schemeClr val="lt1"/>
                </a:solidFill>
              </a:defRPr>
            </a:lvl7pPr>
            <a:lvl8pPr marL="7315200" lvl="7" indent="-635000">
              <a:spcBef>
                <a:spcPts val="0"/>
              </a:spcBef>
              <a:spcAft>
                <a:spcPts val="0"/>
              </a:spcAft>
              <a:buClr>
                <a:schemeClr val="lt1"/>
              </a:buClr>
              <a:buSzPts val="1400"/>
              <a:buChar char="○"/>
              <a:defRPr>
                <a:solidFill>
                  <a:schemeClr val="lt1"/>
                </a:solidFill>
              </a:defRPr>
            </a:lvl8pPr>
            <a:lvl9pPr marL="8229600" lvl="8" indent="-6350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4302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623400" y="8461450"/>
            <a:ext cx="11997600" cy="1197600"/>
          </a:xfrm>
          <a:prstGeom prst="rect">
            <a:avLst/>
          </a:prstGeom>
        </p:spPr>
        <p:txBody>
          <a:bodyPr spcFirstLastPara="1" wrap="square" lIns="91425" tIns="91425" rIns="91425" bIns="91425" anchor="ctr" anchorCtr="0">
            <a:normAutofit/>
          </a:bodyPr>
          <a:lstStyle>
            <a:lvl1pPr marL="914400" lvl="0" indent="-457200">
              <a:lnSpc>
                <a:spcPct val="100000"/>
              </a:lnSpc>
              <a:spcBef>
                <a:spcPts val="0"/>
              </a:spcBef>
              <a:spcAft>
                <a:spcPts val="0"/>
              </a:spcAft>
              <a:buSzPts val="2400"/>
              <a:buFont typeface="PT Sans Narrow"/>
              <a:buNone/>
              <a:defRPr sz="48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3392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5"/>
        <p:cNvGrpSpPr/>
        <p:nvPr/>
      </p:nvGrpSpPr>
      <p:grpSpPr>
        <a:xfrm>
          <a:off x="0" y="0"/>
          <a:ext cx="0" cy="0"/>
          <a:chOff x="0" y="0"/>
          <a:chExt cx="0" cy="0"/>
        </a:xfrm>
      </p:grpSpPr>
      <p:sp>
        <p:nvSpPr>
          <p:cNvPr id="56" name="Google Shape;56;p11"/>
          <p:cNvSpPr/>
          <p:nvPr/>
        </p:nvSpPr>
        <p:spPr>
          <a:xfrm>
            <a:off x="-150" y="10091400"/>
            <a:ext cx="18288000" cy="1956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7" name="Google Shape;57;p11"/>
          <p:cNvSpPr txBox="1">
            <a:spLocks noGrp="1"/>
          </p:cNvSpPr>
          <p:nvPr>
            <p:ph type="title" hasCustomPrompt="1"/>
          </p:nvPr>
        </p:nvSpPr>
        <p:spPr>
          <a:xfrm>
            <a:off x="623400" y="2609700"/>
            <a:ext cx="17041200" cy="3076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26000">
                <a:solidFill>
                  <a:schemeClr val="accent3"/>
                </a:solidFill>
              </a:defRPr>
            </a:lvl1pPr>
            <a:lvl2pPr lvl="1" algn="ctr">
              <a:spcBef>
                <a:spcPts val="0"/>
              </a:spcBef>
              <a:spcAft>
                <a:spcPts val="0"/>
              </a:spcAft>
              <a:buClr>
                <a:schemeClr val="accent3"/>
              </a:buClr>
              <a:buSzPts val="13000"/>
              <a:buNone/>
              <a:defRPr sz="26000">
                <a:solidFill>
                  <a:schemeClr val="accent3"/>
                </a:solidFill>
              </a:defRPr>
            </a:lvl2pPr>
            <a:lvl3pPr lvl="2" algn="ctr">
              <a:spcBef>
                <a:spcPts val="0"/>
              </a:spcBef>
              <a:spcAft>
                <a:spcPts val="0"/>
              </a:spcAft>
              <a:buClr>
                <a:schemeClr val="accent3"/>
              </a:buClr>
              <a:buSzPts val="13000"/>
              <a:buNone/>
              <a:defRPr sz="26000">
                <a:solidFill>
                  <a:schemeClr val="accent3"/>
                </a:solidFill>
              </a:defRPr>
            </a:lvl3pPr>
            <a:lvl4pPr lvl="3" algn="ctr">
              <a:spcBef>
                <a:spcPts val="0"/>
              </a:spcBef>
              <a:spcAft>
                <a:spcPts val="0"/>
              </a:spcAft>
              <a:buClr>
                <a:schemeClr val="accent3"/>
              </a:buClr>
              <a:buSzPts val="13000"/>
              <a:buNone/>
              <a:defRPr sz="26000">
                <a:solidFill>
                  <a:schemeClr val="accent3"/>
                </a:solidFill>
              </a:defRPr>
            </a:lvl4pPr>
            <a:lvl5pPr lvl="4" algn="ctr">
              <a:spcBef>
                <a:spcPts val="0"/>
              </a:spcBef>
              <a:spcAft>
                <a:spcPts val="0"/>
              </a:spcAft>
              <a:buClr>
                <a:schemeClr val="accent3"/>
              </a:buClr>
              <a:buSzPts val="13000"/>
              <a:buNone/>
              <a:defRPr sz="26000">
                <a:solidFill>
                  <a:schemeClr val="accent3"/>
                </a:solidFill>
              </a:defRPr>
            </a:lvl5pPr>
            <a:lvl6pPr lvl="5" algn="ctr">
              <a:spcBef>
                <a:spcPts val="0"/>
              </a:spcBef>
              <a:spcAft>
                <a:spcPts val="0"/>
              </a:spcAft>
              <a:buClr>
                <a:schemeClr val="accent3"/>
              </a:buClr>
              <a:buSzPts val="13000"/>
              <a:buNone/>
              <a:defRPr sz="26000">
                <a:solidFill>
                  <a:schemeClr val="accent3"/>
                </a:solidFill>
              </a:defRPr>
            </a:lvl6pPr>
            <a:lvl7pPr lvl="6" algn="ctr">
              <a:spcBef>
                <a:spcPts val="0"/>
              </a:spcBef>
              <a:spcAft>
                <a:spcPts val="0"/>
              </a:spcAft>
              <a:buClr>
                <a:schemeClr val="accent3"/>
              </a:buClr>
              <a:buSzPts val="13000"/>
              <a:buNone/>
              <a:defRPr sz="26000">
                <a:solidFill>
                  <a:schemeClr val="accent3"/>
                </a:solidFill>
              </a:defRPr>
            </a:lvl7pPr>
            <a:lvl8pPr lvl="7" algn="ctr">
              <a:spcBef>
                <a:spcPts val="0"/>
              </a:spcBef>
              <a:spcAft>
                <a:spcPts val="0"/>
              </a:spcAft>
              <a:buClr>
                <a:schemeClr val="accent3"/>
              </a:buClr>
              <a:buSzPts val="13000"/>
              <a:buNone/>
              <a:defRPr sz="26000">
                <a:solidFill>
                  <a:schemeClr val="accent3"/>
                </a:solidFill>
              </a:defRPr>
            </a:lvl8pPr>
            <a:lvl9pPr lvl="8" algn="ctr">
              <a:spcBef>
                <a:spcPts val="0"/>
              </a:spcBef>
              <a:spcAft>
                <a:spcPts val="0"/>
              </a:spcAft>
              <a:buClr>
                <a:schemeClr val="accent3"/>
              </a:buClr>
              <a:buSzPts val="13000"/>
              <a:buNone/>
              <a:defRPr sz="26000">
                <a:solidFill>
                  <a:schemeClr val="accent3"/>
                </a:solidFill>
              </a:defRPr>
            </a:lvl9pPr>
          </a:lstStyle>
          <a:p>
            <a:r>
              <a:t>xx%</a:t>
            </a:r>
          </a:p>
        </p:txBody>
      </p:sp>
      <p:sp>
        <p:nvSpPr>
          <p:cNvPr id="58" name="Google Shape;58;p11"/>
          <p:cNvSpPr txBox="1">
            <a:spLocks noGrp="1"/>
          </p:cNvSpPr>
          <p:nvPr>
            <p:ph type="body" idx="1"/>
          </p:nvPr>
        </p:nvSpPr>
        <p:spPr>
          <a:xfrm>
            <a:off x="623400" y="5991300"/>
            <a:ext cx="17041200" cy="2143200"/>
          </a:xfrm>
          <a:prstGeom prst="rect">
            <a:avLst/>
          </a:prstGeom>
        </p:spPr>
        <p:txBody>
          <a:bodyPr spcFirstLastPara="1" wrap="square" lIns="91425" tIns="91425" rIns="91425" bIns="91425" anchor="t" anchorCtr="0">
            <a:normAutofit/>
          </a:bodyPr>
          <a:lstStyle>
            <a:lvl1pPr marL="914400" lvl="0" indent="-685800" algn="ctr">
              <a:spcBef>
                <a:spcPts val="0"/>
              </a:spcBef>
              <a:spcAft>
                <a:spcPts val="0"/>
              </a:spcAft>
              <a:buSzPts val="1800"/>
              <a:buChar char="●"/>
              <a:defRPr/>
            </a:lvl1pPr>
            <a:lvl2pPr marL="1828800" lvl="1" indent="-635000" algn="ctr">
              <a:spcBef>
                <a:spcPts val="0"/>
              </a:spcBef>
              <a:spcAft>
                <a:spcPts val="0"/>
              </a:spcAft>
              <a:buSzPts val="1400"/>
              <a:buChar char="○"/>
              <a:defRPr/>
            </a:lvl2pPr>
            <a:lvl3pPr marL="2743200" lvl="2" indent="-635000" algn="ctr">
              <a:spcBef>
                <a:spcPts val="0"/>
              </a:spcBef>
              <a:spcAft>
                <a:spcPts val="0"/>
              </a:spcAft>
              <a:buSzPts val="1400"/>
              <a:buChar char="■"/>
              <a:defRPr/>
            </a:lvl3pPr>
            <a:lvl4pPr marL="3657600" lvl="3" indent="-635000" algn="ctr">
              <a:spcBef>
                <a:spcPts val="0"/>
              </a:spcBef>
              <a:spcAft>
                <a:spcPts val="0"/>
              </a:spcAft>
              <a:buSzPts val="1400"/>
              <a:buChar char="●"/>
              <a:defRPr/>
            </a:lvl4pPr>
            <a:lvl5pPr marL="4572000" lvl="4" indent="-635000" algn="ctr">
              <a:spcBef>
                <a:spcPts val="0"/>
              </a:spcBef>
              <a:spcAft>
                <a:spcPts val="0"/>
              </a:spcAft>
              <a:buSzPts val="1400"/>
              <a:buChar char="○"/>
              <a:defRPr/>
            </a:lvl5pPr>
            <a:lvl6pPr marL="5486400" lvl="5" indent="-635000" algn="ctr">
              <a:spcBef>
                <a:spcPts val="0"/>
              </a:spcBef>
              <a:spcAft>
                <a:spcPts val="0"/>
              </a:spcAft>
              <a:buSzPts val="1400"/>
              <a:buChar char="■"/>
              <a:defRPr/>
            </a:lvl6pPr>
            <a:lvl7pPr marL="6400800" lvl="6" indent="-635000" algn="ctr">
              <a:spcBef>
                <a:spcPts val="0"/>
              </a:spcBef>
              <a:spcAft>
                <a:spcPts val="0"/>
              </a:spcAft>
              <a:buSzPts val="1400"/>
              <a:buChar char="●"/>
              <a:defRPr/>
            </a:lvl7pPr>
            <a:lvl8pPr marL="7315200" lvl="7" indent="-635000" algn="ctr">
              <a:spcBef>
                <a:spcPts val="0"/>
              </a:spcBef>
              <a:spcAft>
                <a:spcPts val="0"/>
              </a:spcAft>
              <a:buSzPts val="1400"/>
              <a:buChar char="○"/>
              <a:defRPr/>
            </a:lvl8pPr>
            <a:lvl9pPr marL="8229600" lvl="8" indent="-6350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88571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cxnSp>
        <p:nvCxnSpPr>
          <p:cNvPr id="63" name="Google Shape;63;p13"/>
          <p:cNvCxnSpPr/>
          <p:nvPr/>
        </p:nvCxnSpPr>
        <p:spPr>
          <a:xfrm>
            <a:off x="2094254" y="3632200"/>
            <a:ext cx="14110800" cy="0"/>
          </a:xfrm>
          <a:prstGeom prst="straightConnector1">
            <a:avLst/>
          </a:prstGeom>
          <a:noFill/>
          <a:ln w="15875" cap="flat" cmpd="sng">
            <a:solidFill>
              <a:schemeClr val="accent1"/>
            </a:solidFill>
            <a:prstDash val="solid"/>
            <a:round/>
            <a:headEnd type="none" w="sm" len="sm"/>
            <a:tailEnd type="none" w="sm" len="sm"/>
          </a:ln>
        </p:spPr>
      </p:cxnSp>
      <p:sp>
        <p:nvSpPr>
          <p:cNvPr id="64" name="Google Shape;64;p13"/>
          <p:cNvSpPr txBox="1">
            <a:spLocks noGrp="1"/>
          </p:cNvSpPr>
          <p:nvPr>
            <p:ph type="title"/>
          </p:nvPr>
        </p:nvSpPr>
        <p:spPr>
          <a:xfrm>
            <a:off x="1943104" y="1473198"/>
            <a:ext cx="14401800" cy="195600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rgbClr val="262626"/>
              </a:buClr>
              <a:buSzPts val="1400"/>
              <a:buNone/>
              <a:defRPr/>
            </a:lvl1pPr>
            <a:lvl2pPr lvl="1" algn="l">
              <a:spcBef>
                <a:spcPts val="0"/>
              </a:spcBef>
              <a:spcAft>
                <a:spcPts val="0"/>
              </a:spcAft>
              <a:buSzPts val="3600"/>
              <a:buNone/>
              <a:defRPr/>
            </a:lvl2pPr>
            <a:lvl3pPr lvl="2" algn="l">
              <a:spcBef>
                <a:spcPts val="0"/>
              </a:spcBef>
              <a:spcAft>
                <a:spcPts val="0"/>
              </a:spcAft>
              <a:buSzPts val="3600"/>
              <a:buNone/>
              <a:defRPr/>
            </a:lvl3pPr>
            <a:lvl4pPr lvl="3" algn="l">
              <a:spcBef>
                <a:spcPts val="0"/>
              </a:spcBef>
              <a:spcAft>
                <a:spcPts val="0"/>
              </a:spcAft>
              <a:buSzPts val="3600"/>
              <a:buNone/>
              <a:defRPr/>
            </a:lvl4pPr>
            <a:lvl5pPr lvl="4" algn="l">
              <a:spcBef>
                <a:spcPts val="0"/>
              </a:spcBef>
              <a:spcAft>
                <a:spcPts val="0"/>
              </a:spcAft>
              <a:buSzPts val="3600"/>
              <a:buNone/>
              <a:defRPr/>
            </a:lvl5pPr>
            <a:lvl6pPr lvl="5" algn="l">
              <a:spcBef>
                <a:spcPts val="0"/>
              </a:spcBef>
              <a:spcAft>
                <a:spcPts val="0"/>
              </a:spcAft>
              <a:buSzPts val="3600"/>
              <a:buNone/>
              <a:defRPr/>
            </a:lvl6pPr>
            <a:lvl7pPr lvl="6" algn="l">
              <a:spcBef>
                <a:spcPts val="0"/>
              </a:spcBef>
              <a:spcAft>
                <a:spcPts val="0"/>
              </a:spcAft>
              <a:buSzPts val="3600"/>
              <a:buNone/>
              <a:defRPr/>
            </a:lvl7pPr>
            <a:lvl8pPr lvl="7" algn="l">
              <a:spcBef>
                <a:spcPts val="0"/>
              </a:spcBef>
              <a:spcAft>
                <a:spcPts val="0"/>
              </a:spcAft>
              <a:buSzPts val="3600"/>
              <a:buNone/>
              <a:defRPr/>
            </a:lvl8pPr>
            <a:lvl9pPr lvl="8" algn="l">
              <a:spcBef>
                <a:spcPts val="0"/>
              </a:spcBef>
              <a:spcAft>
                <a:spcPts val="0"/>
              </a:spcAft>
              <a:buSzPts val="3600"/>
              <a:buNone/>
              <a:defRPr/>
            </a:lvl9pPr>
          </a:lstStyle>
          <a:p>
            <a:endParaRPr/>
          </a:p>
        </p:txBody>
      </p:sp>
      <p:sp>
        <p:nvSpPr>
          <p:cNvPr id="65" name="Google Shape;65;p13"/>
          <p:cNvSpPr txBox="1">
            <a:spLocks noGrp="1"/>
          </p:cNvSpPr>
          <p:nvPr>
            <p:ph type="body" idx="1"/>
          </p:nvPr>
        </p:nvSpPr>
        <p:spPr>
          <a:xfrm>
            <a:off x="1943102" y="3835398"/>
            <a:ext cx="14401800" cy="4978200"/>
          </a:xfrm>
          <a:prstGeom prst="rect">
            <a:avLst/>
          </a:prstGeom>
          <a:noFill/>
          <a:ln>
            <a:noFill/>
          </a:ln>
        </p:spPr>
        <p:txBody>
          <a:bodyPr spcFirstLastPara="1" wrap="square" lIns="68575" tIns="34275" rIns="68575" bIns="34275" anchor="t" anchorCtr="0">
            <a:normAutofit/>
          </a:bodyPr>
          <a:lstStyle>
            <a:lvl1pPr marL="914400" lvl="0" indent="-660400" algn="l">
              <a:spcBef>
                <a:spcPts val="600"/>
              </a:spcBef>
              <a:spcAft>
                <a:spcPts val="0"/>
              </a:spcAft>
              <a:buSzPts val="1600"/>
              <a:buChar char="●"/>
              <a:defRPr/>
            </a:lvl1pPr>
            <a:lvl2pPr marL="1828800" lvl="1" indent="-660400" algn="l">
              <a:spcBef>
                <a:spcPts val="1000"/>
              </a:spcBef>
              <a:spcAft>
                <a:spcPts val="0"/>
              </a:spcAft>
              <a:buSzPts val="1600"/>
              <a:buChar char="○"/>
              <a:defRPr/>
            </a:lvl2pPr>
            <a:lvl3pPr marL="2743200" lvl="2" indent="-660400" algn="l">
              <a:spcBef>
                <a:spcPts val="1000"/>
              </a:spcBef>
              <a:spcAft>
                <a:spcPts val="0"/>
              </a:spcAft>
              <a:buSzPts val="1600"/>
              <a:buChar char="■"/>
              <a:defRPr/>
            </a:lvl3pPr>
            <a:lvl4pPr marL="3657600" lvl="3" indent="-660400" algn="l">
              <a:spcBef>
                <a:spcPts val="1000"/>
              </a:spcBef>
              <a:spcAft>
                <a:spcPts val="0"/>
              </a:spcAft>
              <a:buSzPts val="1600"/>
              <a:buChar char="●"/>
              <a:defRPr/>
            </a:lvl4pPr>
            <a:lvl5pPr marL="4572000" lvl="4" indent="-660400" algn="l">
              <a:spcBef>
                <a:spcPts val="1000"/>
              </a:spcBef>
              <a:spcAft>
                <a:spcPts val="0"/>
              </a:spcAft>
              <a:buSzPts val="1600"/>
              <a:buChar char="○"/>
              <a:defRPr/>
            </a:lvl5pPr>
            <a:lvl6pPr marL="5486400" lvl="5" indent="-660400" algn="l">
              <a:spcBef>
                <a:spcPts val="1000"/>
              </a:spcBef>
              <a:spcAft>
                <a:spcPts val="0"/>
              </a:spcAft>
              <a:buSzPts val="1600"/>
              <a:buChar char="■"/>
              <a:defRPr/>
            </a:lvl6pPr>
            <a:lvl7pPr marL="6400800" lvl="6" indent="-660400" algn="l">
              <a:spcBef>
                <a:spcPts val="1000"/>
              </a:spcBef>
              <a:spcAft>
                <a:spcPts val="0"/>
              </a:spcAft>
              <a:buSzPts val="1600"/>
              <a:buChar char="●"/>
              <a:defRPr/>
            </a:lvl7pPr>
            <a:lvl8pPr marL="7315200" lvl="7" indent="-660400" algn="l">
              <a:spcBef>
                <a:spcPts val="1000"/>
              </a:spcBef>
              <a:spcAft>
                <a:spcPts val="0"/>
              </a:spcAft>
              <a:buSzPts val="1600"/>
              <a:buChar char="○"/>
              <a:defRPr/>
            </a:lvl8pPr>
            <a:lvl9pPr marL="8229600" lvl="8" indent="-660400" algn="l">
              <a:spcBef>
                <a:spcPts val="1000"/>
              </a:spcBef>
              <a:spcAft>
                <a:spcPts val="1000"/>
              </a:spcAft>
              <a:buSzPts val="1600"/>
              <a:buChar char="■"/>
              <a:defRPr/>
            </a:lvl9pPr>
          </a:lstStyle>
          <a:p>
            <a:endParaRPr/>
          </a:p>
        </p:txBody>
      </p:sp>
      <p:sp>
        <p:nvSpPr>
          <p:cNvPr id="66" name="Google Shape;66;p13"/>
          <p:cNvSpPr txBox="1">
            <a:spLocks noGrp="1"/>
          </p:cNvSpPr>
          <p:nvPr>
            <p:ph type="dt" idx="10"/>
          </p:nvPr>
        </p:nvSpPr>
        <p:spPr>
          <a:xfrm>
            <a:off x="13016252" y="8953500"/>
            <a:ext cx="2400600" cy="4194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ftr" idx="11"/>
          </p:nvPr>
        </p:nvSpPr>
        <p:spPr>
          <a:xfrm>
            <a:off x="1943102" y="8953500"/>
            <a:ext cx="10959000" cy="4194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sldNum" idx="12"/>
          </p:nvPr>
        </p:nvSpPr>
        <p:spPr>
          <a:xfrm>
            <a:off x="15530852" y="8953500"/>
            <a:ext cx="814200" cy="419400"/>
          </a:xfrm>
          <a:prstGeom prst="rect">
            <a:avLst/>
          </a:prstGeom>
          <a:noFill/>
          <a:ln>
            <a:noFill/>
          </a:ln>
        </p:spPr>
        <p:txBody>
          <a:bodyPr spcFirstLastPara="1" wrap="square" lIns="68575" tIns="34275" rIns="68575" bIns="34275" anchor="ctr" anchorCtr="0">
            <a:normAutofit lnSpcReduction="10000"/>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98494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1940716" y="2082802"/>
            <a:ext cx="5577600" cy="2057400"/>
          </a:xfrm>
          <a:prstGeom prst="rect">
            <a:avLst/>
          </a:prstGeom>
          <a:noFill/>
          <a:ln>
            <a:noFill/>
          </a:ln>
        </p:spPr>
        <p:txBody>
          <a:bodyPr spcFirstLastPara="1" wrap="square" lIns="68575" tIns="34275" rIns="68575" bIns="34275" anchor="b" anchorCtr="0">
            <a:normAutofit/>
          </a:bodyPr>
          <a:lstStyle>
            <a:lvl1pPr lvl="0" algn="ctr">
              <a:spcBef>
                <a:spcPts val="0"/>
              </a:spcBef>
              <a:spcAft>
                <a:spcPts val="0"/>
              </a:spcAft>
              <a:buClr>
                <a:srgbClr val="262626"/>
              </a:buClr>
              <a:buSzPts val="1800"/>
              <a:buFont typeface="Garamond"/>
              <a:buNone/>
              <a:defRPr sz="3600" b="0"/>
            </a:lvl1pPr>
            <a:lvl2pPr lvl="1" algn="l">
              <a:spcBef>
                <a:spcPts val="0"/>
              </a:spcBef>
              <a:spcAft>
                <a:spcPts val="0"/>
              </a:spcAft>
              <a:buSzPts val="3600"/>
              <a:buNone/>
              <a:defRPr/>
            </a:lvl2pPr>
            <a:lvl3pPr lvl="2" algn="l">
              <a:spcBef>
                <a:spcPts val="0"/>
              </a:spcBef>
              <a:spcAft>
                <a:spcPts val="0"/>
              </a:spcAft>
              <a:buSzPts val="3600"/>
              <a:buNone/>
              <a:defRPr/>
            </a:lvl3pPr>
            <a:lvl4pPr lvl="3" algn="l">
              <a:spcBef>
                <a:spcPts val="0"/>
              </a:spcBef>
              <a:spcAft>
                <a:spcPts val="0"/>
              </a:spcAft>
              <a:buSzPts val="3600"/>
              <a:buNone/>
              <a:defRPr/>
            </a:lvl4pPr>
            <a:lvl5pPr lvl="4" algn="l">
              <a:spcBef>
                <a:spcPts val="0"/>
              </a:spcBef>
              <a:spcAft>
                <a:spcPts val="0"/>
              </a:spcAft>
              <a:buSzPts val="3600"/>
              <a:buNone/>
              <a:defRPr/>
            </a:lvl5pPr>
            <a:lvl6pPr lvl="5" algn="l">
              <a:spcBef>
                <a:spcPts val="0"/>
              </a:spcBef>
              <a:spcAft>
                <a:spcPts val="0"/>
              </a:spcAft>
              <a:buSzPts val="3600"/>
              <a:buNone/>
              <a:defRPr/>
            </a:lvl6pPr>
            <a:lvl7pPr lvl="6" algn="l">
              <a:spcBef>
                <a:spcPts val="0"/>
              </a:spcBef>
              <a:spcAft>
                <a:spcPts val="0"/>
              </a:spcAft>
              <a:buSzPts val="3600"/>
              <a:buNone/>
              <a:defRPr/>
            </a:lvl7pPr>
            <a:lvl8pPr lvl="7" algn="l">
              <a:spcBef>
                <a:spcPts val="0"/>
              </a:spcBef>
              <a:spcAft>
                <a:spcPts val="0"/>
              </a:spcAft>
              <a:buSzPts val="3600"/>
              <a:buNone/>
              <a:defRPr/>
            </a:lvl8pPr>
            <a:lvl9pPr lvl="8" algn="l">
              <a:spcBef>
                <a:spcPts val="0"/>
              </a:spcBef>
              <a:spcAft>
                <a:spcPts val="0"/>
              </a:spcAft>
              <a:buSzPts val="3600"/>
              <a:buNone/>
              <a:defRPr/>
            </a:lvl9pPr>
          </a:lstStyle>
          <a:p>
            <a:endParaRPr/>
          </a:p>
        </p:txBody>
      </p:sp>
      <p:sp>
        <p:nvSpPr>
          <p:cNvPr id="71" name="Google Shape;71;p14"/>
          <p:cNvSpPr txBox="1">
            <a:spLocks noGrp="1"/>
          </p:cNvSpPr>
          <p:nvPr>
            <p:ph type="body" idx="1"/>
          </p:nvPr>
        </p:nvSpPr>
        <p:spPr>
          <a:xfrm>
            <a:off x="8128002" y="1473196"/>
            <a:ext cx="8204400" cy="7340400"/>
          </a:xfrm>
          <a:prstGeom prst="rect">
            <a:avLst/>
          </a:prstGeom>
          <a:noFill/>
          <a:ln>
            <a:noFill/>
          </a:ln>
        </p:spPr>
        <p:txBody>
          <a:bodyPr spcFirstLastPara="1" wrap="square" lIns="68575" tIns="34275" rIns="68575" bIns="34275" anchor="ctr" anchorCtr="0">
            <a:normAutofit/>
          </a:bodyPr>
          <a:lstStyle>
            <a:lvl1pPr marL="914400" lvl="0" indent="-660400" algn="l">
              <a:spcBef>
                <a:spcPts val="600"/>
              </a:spcBef>
              <a:spcAft>
                <a:spcPts val="0"/>
              </a:spcAft>
              <a:buSzPts val="1600"/>
              <a:buChar char="●"/>
              <a:defRPr/>
            </a:lvl1pPr>
            <a:lvl2pPr marL="1828800" lvl="1" indent="-660400" algn="l">
              <a:spcBef>
                <a:spcPts val="1000"/>
              </a:spcBef>
              <a:spcAft>
                <a:spcPts val="0"/>
              </a:spcAft>
              <a:buSzPts val="1600"/>
              <a:buChar char="○"/>
              <a:defRPr/>
            </a:lvl2pPr>
            <a:lvl3pPr marL="2743200" lvl="2" indent="-660400" algn="l">
              <a:spcBef>
                <a:spcPts val="1000"/>
              </a:spcBef>
              <a:spcAft>
                <a:spcPts val="0"/>
              </a:spcAft>
              <a:buSzPts val="1600"/>
              <a:buChar char="■"/>
              <a:defRPr/>
            </a:lvl3pPr>
            <a:lvl4pPr marL="3657600" lvl="3" indent="-660400" algn="l">
              <a:spcBef>
                <a:spcPts val="1000"/>
              </a:spcBef>
              <a:spcAft>
                <a:spcPts val="0"/>
              </a:spcAft>
              <a:buSzPts val="1600"/>
              <a:buChar char="●"/>
              <a:defRPr/>
            </a:lvl4pPr>
            <a:lvl5pPr marL="4572000" lvl="4" indent="-660400" algn="l">
              <a:spcBef>
                <a:spcPts val="1000"/>
              </a:spcBef>
              <a:spcAft>
                <a:spcPts val="0"/>
              </a:spcAft>
              <a:buSzPts val="1600"/>
              <a:buChar char="○"/>
              <a:defRPr/>
            </a:lvl5pPr>
            <a:lvl6pPr marL="5486400" lvl="5" indent="-660400" algn="l">
              <a:spcBef>
                <a:spcPts val="1000"/>
              </a:spcBef>
              <a:spcAft>
                <a:spcPts val="0"/>
              </a:spcAft>
              <a:buSzPts val="1600"/>
              <a:buChar char="■"/>
              <a:defRPr/>
            </a:lvl6pPr>
            <a:lvl7pPr marL="6400800" lvl="6" indent="-660400" algn="l">
              <a:spcBef>
                <a:spcPts val="1000"/>
              </a:spcBef>
              <a:spcAft>
                <a:spcPts val="0"/>
              </a:spcAft>
              <a:buSzPts val="1600"/>
              <a:buChar char="●"/>
              <a:defRPr/>
            </a:lvl7pPr>
            <a:lvl8pPr marL="7315200" lvl="7" indent="-660400" algn="l">
              <a:spcBef>
                <a:spcPts val="1000"/>
              </a:spcBef>
              <a:spcAft>
                <a:spcPts val="0"/>
              </a:spcAft>
              <a:buSzPts val="1600"/>
              <a:buChar char="○"/>
              <a:defRPr/>
            </a:lvl8pPr>
            <a:lvl9pPr marL="8229600" lvl="8" indent="-660400" algn="l">
              <a:spcBef>
                <a:spcPts val="1000"/>
              </a:spcBef>
              <a:spcAft>
                <a:spcPts val="1000"/>
              </a:spcAft>
              <a:buSzPts val="1600"/>
              <a:buChar char="■"/>
              <a:defRPr/>
            </a:lvl9pPr>
          </a:lstStyle>
          <a:p>
            <a:endParaRPr/>
          </a:p>
        </p:txBody>
      </p:sp>
      <p:sp>
        <p:nvSpPr>
          <p:cNvPr id="72" name="Google Shape;72;p14"/>
          <p:cNvSpPr txBox="1">
            <a:spLocks noGrp="1"/>
          </p:cNvSpPr>
          <p:nvPr>
            <p:ph type="body" idx="2"/>
          </p:nvPr>
        </p:nvSpPr>
        <p:spPr>
          <a:xfrm>
            <a:off x="1940716" y="4546598"/>
            <a:ext cx="5577600" cy="3657600"/>
          </a:xfrm>
          <a:prstGeom prst="rect">
            <a:avLst/>
          </a:prstGeom>
          <a:noFill/>
          <a:ln>
            <a:noFill/>
          </a:ln>
        </p:spPr>
        <p:txBody>
          <a:bodyPr spcFirstLastPara="1" wrap="square" lIns="68575" tIns="34275" rIns="68575" bIns="34275" anchor="t" anchorCtr="0">
            <a:normAutofit/>
          </a:bodyPr>
          <a:lstStyle>
            <a:lvl1pPr marL="914400" lvl="0" indent="-457200" algn="ctr">
              <a:spcBef>
                <a:spcPts val="400"/>
              </a:spcBef>
              <a:spcAft>
                <a:spcPts val="0"/>
              </a:spcAft>
              <a:buSzPts val="1400"/>
              <a:buNone/>
              <a:defRPr sz="2400"/>
            </a:lvl1pPr>
            <a:lvl2pPr marL="1828800" lvl="1" indent="-457200" algn="l">
              <a:spcBef>
                <a:spcPts val="1000"/>
              </a:spcBef>
              <a:spcAft>
                <a:spcPts val="0"/>
              </a:spcAft>
              <a:buSzPts val="1000"/>
              <a:buNone/>
              <a:defRPr sz="1800"/>
            </a:lvl2pPr>
            <a:lvl3pPr marL="2743200" lvl="2" indent="-457200" algn="l">
              <a:spcBef>
                <a:spcPts val="1000"/>
              </a:spcBef>
              <a:spcAft>
                <a:spcPts val="0"/>
              </a:spcAft>
              <a:buSzPts val="900"/>
              <a:buNone/>
              <a:defRPr sz="1600"/>
            </a:lvl3pPr>
            <a:lvl4pPr marL="3657600" lvl="3" indent="-457200" algn="l">
              <a:spcBef>
                <a:spcPts val="1000"/>
              </a:spcBef>
              <a:spcAft>
                <a:spcPts val="0"/>
              </a:spcAft>
              <a:buSzPts val="800"/>
              <a:buNone/>
              <a:defRPr sz="1400"/>
            </a:lvl4pPr>
            <a:lvl5pPr marL="4572000" lvl="4" indent="-457200" algn="l">
              <a:spcBef>
                <a:spcPts val="1000"/>
              </a:spcBef>
              <a:spcAft>
                <a:spcPts val="0"/>
              </a:spcAft>
              <a:buSzPts val="800"/>
              <a:buNone/>
              <a:defRPr sz="1400"/>
            </a:lvl5pPr>
            <a:lvl6pPr marL="5486400" lvl="5" indent="-457200" algn="l">
              <a:spcBef>
                <a:spcPts val="1000"/>
              </a:spcBef>
              <a:spcAft>
                <a:spcPts val="0"/>
              </a:spcAft>
              <a:buSzPts val="800"/>
              <a:buNone/>
              <a:defRPr sz="1400"/>
            </a:lvl6pPr>
            <a:lvl7pPr marL="6400800" lvl="6" indent="-457200" algn="l">
              <a:spcBef>
                <a:spcPts val="1000"/>
              </a:spcBef>
              <a:spcAft>
                <a:spcPts val="0"/>
              </a:spcAft>
              <a:buSzPts val="800"/>
              <a:buNone/>
              <a:defRPr sz="1400"/>
            </a:lvl7pPr>
            <a:lvl8pPr marL="7315200" lvl="7" indent="-457200" algn="l">
              <a:spcBef>
                <a:spcPts val="1000"/>
              </a:spcBef>
              <a:spcAft>
                <a:spcPts val="0"/>
              </a:spcAft>
              <a:buSzPts val="800"/>
              <a:buNone/>
              <a:defRPr sz="1400"/>
            </a:lvl8pPr>
            <a:lvl9pPr marL="8229600" lvl="8" indent="-457200" algn="l">
              <a:spcBef>
                <a:spcPts val="1000"/>
              </a:spcBef>
              <a:spcAft>
                <a:spcPts val="1000"/>
              </a:spcAft>
              <a:buSzPts val="800"/>
              <a:buNone/>
              <a:defRPr sz="1400"/>
            </a:lvl9pPr>
          </a:lstStyle>
          <a:p>
            <a:endParaRPr/>
          </a:p>
        </p:txBody>
      </p:sp>
      <p:sp>
        <p:nvSpPr>
          <p:cNvPr id="73" name="Google Shape;73;p14"/>
          <p:cNvSpPr txBox="1">
            <a:spLocks noGrp="1"/>
          </p:cNvSpPr>
          <p:nvPr>
            <p:ph type="dt" idx="10"/>
          </p:nvPr>
        </p:nvSpPr>
        <p:spPr>
          <a:xfrm>
            <a:off x="13016252" y="8953500"/>
            <a:ext cx="2400600" cy="4194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1943102" y="8953500"/>
            <a:ext cx="10959000" cy="4194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15530852" y="8953500"/>
            <a:ext cx="814200" cy="419400"/>
          </a:xfrm>
          <a:prstGeom prst="rect">
            <a:avLst/>
          </a:prstGeom>
          <a:noFill/>
          <a:ln>
            <a:noFill/>
          </a:ln>
        </p:spPr>
        <p:txBody>
          <a:bodyPr spcFirstLastPara="1" wrap="square" lIns="68575" tIns="34275" rIns="68575" bIns="34275" anchor="ctr" anchorCtr="0">
            <a:normAutofit lnSpcReduction="10000"/>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cxnSp>
        <p:nvCxnSpPr>
          <p:cNvPr id="76" name="Google Shape;76;p14"/>
          <p:cNvCxnSpPr/>
          <p:nvPr/>
        </p:nvCxnSpPr>
        <p:spPr>
          <a:xfrm>
            <a:off x="2094254" y="4368800"/>
            <a:ext cx="5271600" cy="0"/>
          </a:xfrm>
          <a:prstGeom prst="straightConnector1">
            <a:avLst/>
          </a:prstGeom>
          <a:noFill/>
          <a:ln w="15875"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93685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cxnSp>
        <p:nvCxnSpPr>
          <p:cNvPr id="10" name="Google Shape;10;p2"/>
          <p:cNvCxnSpPr/>
          <p:nvPr/>
        </p:nvCxnSpPr>
        <p:spPr>
          <a:xfrm>
            <a:off x="14015470" y="6353776"/>
            <a:ext cx="11244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3150070" y="6316504"/>
            <a:ext cx="11244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2008288" y="2044050"/>
            <a:ext cx="14273336" cy="3048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2008302" y="7938200"/>
            <a:ext cx="14273336" cy="3048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2008300" y="3503528"/>
            <a:ext cx="14273400" cy="2044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10800"/>
            </a:lvl1pPr>
            <a:lvl2pPr lvl="1" algn="ctr">
              <a:spcBef>
                <a:spcPts val="0"/>
              </a:spcBef>
              <a:spcAft>
                <a:spcPts val="0"/>
              </a:spcAft>
              <a:buSzPts val="5400"/>
              <a:buNone/>
              <a:defRPr sz="10800"/>
            </a:lvl2pPr>
            <a:lvl3pPr lvl="2" algn="ctr">
              <a:spcBef>
                <a:spcPts val="0"/>
              </a:spcBef>
              <a:spcAft>
                <a:spcPts val="0"/>
              </a:spcAft>
              <a:buSzPts val="5400"/>
              <a:buNone/>
              <a:defRPr sz="10800"/>
            </a:lvl3pPr>
            <a:lvl4pPr lvl="3" algn="ctr">
              <a:spcBef>
                <a:spcPts val="0"/>
              </a:spcBef>
              <a:spcAft>
                <a:spcPts val="0"/>
              </a:spcAft>
              <a:buSzPts val="5400"/>
              <a:buNone/>
              <a:defRPr sz="10800"/>
            </a:lvl4pPr>
            <a:lvl5pPr lvl="4" algn="ctr">
              <a:spcBef>
                <a:spcPts val="0"/>
              </a:spcBef>
              <a:spcAft>
                <a:spcPts val="0"/>
              </a:spcAft>
              <a:buSzPts val="5400"/>
              <a:buNone/>
              <a:defRPr sz="10800"/>
            </a:lvl5pPr>
            <a:lvl6pPr lvl="5" algn="ctr">
              <a:spcBef>
                <a:spcPts val="0"/>
              </a:spcBef>
              <a:spcAft>
                <a:spcPts val="0"/>
              </a:spcAft>
              <a:buSzPts val="5400"/>
              <a:buNone/>
              <a:defRPr sz="10800"/>
            </a:lvl6pPr>
            <a:lvl7pPr lvl="6" algn="ctr">
              <a:spcBef>
                <a:spcPts val="0"/>
              </a:spcBef>
              <a:spcAft>
                <a:spcPts val="0"/>
              </a:spcAft>
              <a:buSzPts val="5400"/>
              <a:buNone/>
              <a:defRPr sz="10800"/>
            </a:lvl7pPr>
            <a:lvl8pPr lvl="7" algn="ctr">
              <a:spcBef>
                <a:spcPts val="0"/>
              </a:spcBef>
              <a:spcAft>
                <a:spcPts val="0"/>
              </a:spcAft>
              <a:buSzPts val="5400"/>
              <a:buNone/>
              <a:defRPr sz="10800"/>
            </a:lvl8pPr>
            <a:lvl9pPr lvl="8" algn="ctr">
              <a:spcBef>
                <a:spcPts val="0"/>
              </a:spcBef>
              <a:spcAft>
                <a:spcPts val="0"/>
              </a:spcAft>
              <a:buSzPts val="5400"/>
              <a:buNone/>
              <a:defRPr sz="10800"/>
            </a:lvl9pPr>
          </a:lstStyle>
          <a:p>
            <a:endParaRPr/>
          </a:p>
        </p:txBody>
      </p:sp>
      <p:sp>
        <p:nvSpPr>
          <p:cNvPr id="19" name="Google Shape;19;p2"/>
          <p:cNvSpPr txBox="1">
            <a:spLocks noGrp="1"/>
          </p:cNvSpPr>
          <p:nvPr>
            <p:ph type="subTitle" idx="1"/>
          </p:nvPr>
        </p:nvSpPr>
        <p:spPr>
          <a:xfrm>
            <a:off x="4274450" y="5700078"/>
            <a:ext cx="9741000" cy="1585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4800"/>
            </a:lvl1pPr>
            <a:lvl2pPr lvl="1" algn="ctr">
              <a:lnSpc>
                <a:spcPct val="100000"/>
              </a:lnSpc>
              <a:spcBef>
                <a:spcPts val="0"/>
              </a:spcBef>
              <a:spcAft>
                <a:spcPts val="0"/>
              </a:spcAft>
              <a:buSzPts val="2400"/>
              <a:buNone/>
              <a:defRPr sz="4800"/>
            </a:lvl2pPr>
            <a:lvl3pPr lvl="2" algn="ctr">
              <a:lnSpc>
                <a:spcPct val="100000"/>
              </a:lnSpc>
              <a:spcBef>
                <a:spcPts val="0"/>
              </a:spcBef>
              <a:spcAft>
                <a:spcPts val="0"/>
              </a:spcAft>
              <a:buSzPts val="2400"/>
              <a:buNone/>
              <a:defRPr sz="4800"/>
            </a:lvl3pPr>
            <a:lvl4pPr lvl="3" algn="ctr">
              <a:lnSpc>
                <a:spcPct val="100000"/>
              </a:lnSpc>
              <a:spcBef>
                <a:spcPts val="0"/>
              </a:spcBef>
              <a:spcAft>
                <a:spcPts val="0"/>
              </a:spcAft>
              <a:buSzPts val="2400"/>
              <a:buNone/>
              <a:defRPr sz="4800"/>
            </a:lvl4pPr>
            <a:lvl5pPr lvl="4" algn="ctr">
              <a:lnSpc>
                <a:spcPct val="100000"/>
              </a:lnSpc>
              <a:spcBef>
                <a:spcPts val="0"/>
              </a:spcBef>
              <a:spcAft>
                <a:spcPts val="0"/>
              </a:spcAft>
              <a:buSzPts val="2400"/>
              <a:buNone/>
              <a:defRPr sz="4800"/>
            </a:lvl5pPr>
            <a:lvl6pPr lvl="5" algn="ctr">
              <a:lnSpc>
                <a:spcPct val="100000"/>
              </a:lnSpc>
              <a:spcBef>
                <a:spcPts val="0"/>
              </a:spcBef>
              <a:spcAft>
                <a:spcPts val="0"/>
              </a:spcAft>
              <a:buSzPts val="2400"/>
              <a:buNone/>
              <a:defRPr sz="4800"/>
            </a:lvl6pPr>
            <a:lvl7pPr lvl="6" algn="ctr">
              <a:lnSpc>
                <a:spcPct val="100000"/>
              </a:lnSpc>
              <a:spcBef>
                <a:spcPts val="0"/>
              </a:spcBef>
              <a:spcAft>
                <a:spcPts val="0"/>
              </a:spcAft>
              <a:buSzPts val="2400"/>
              <a:buNone/>
              <a:defRPr sz="4800"/>
            </a:lvl7pPr>
            <a:lvl8pPr lvl="7" algn="ctr">
              <a:lnSpc>
                <a:spcPct val="100000"/>
              </a:lnSpc>
              <a:spcBef>
                <a:spcPts val="0"/>
              </a:spcBef>
              <a:spcAft>
                <a:spcPts val="0"/>
              </a:spcAft>
              <a:buSzPts val="2400"/>
              <a:buNone/>
              <a:defRPr sz="4800"/>
            </a:lvl8pPr>
            <a:lvl9pPr lvl="8" algn="ctr">
              <a:lnSpc>
                <a:spcPct val="100000"/>
              </a:lnSpc>
              <a:spcBef>
                <a:spcPts val="0"/>
              </a:spcBef>
              <a:spcAft>
                <a:spcPts val="0"/>
              </a:spcAft>
              <a:buSzPts val="2400"/>
              <a:buNone/>
              <a:defRPr sz="4800"/>
            </a:lvl9pPr>
          </a:lstStyle>
          <a:p>
            <a:endParaRPr/>
          </a:p>
        </p:txBody>
      </p:sp>
      <p:sp>
        <p:nvSpPr>
          <p:cNvPr id="20" name="Google Shape;20;p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2224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
        <p:cNvGrpSpPr/>
        <p:nvPr/>
      </p:nvGrpSpPr>
      <p:grpSpPr>
        <a:xfrm>
          <a:off x="0" y="0"/>
          <a:ext cx="0" cy="0"/>
          <a:chOff x="0" y="0"/>
          <a:chExt cx="0" cy="0"/>
        </a:xfrm>
      </p:grpSpPr>
      <p:sp>
        <p:nvSpPr>
          <p:cNvPr id="22" name="Google Shape;22;p3"/>
          <p:cNvSpPr/>
          <p:nvPr/>
        </p:nvSpPr>
        <p:spPr>
          <a:xfrm>
            <a:off x="-100" y="5143800"/>
            <a:ext cx="18288000" cy="51432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3" name="Google Shape;23;p3"/>
          <p:cNvSpPr txBox="1">
            <a:spLocks noGrp="1"/>
          </p:cNvSpPr>
          <p:nvPr>
            <p:ph type="title"/>
          </p:nvPr>
        </p:nvSpPr>
        <p:spPr>
          <a:xfrm>
            <a:off x="623400" y="1629600"/>
            <a:ext cx="17142600" cy="1884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39119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50" y="10091400"/>
            <a:ext cx="18288000" cy="1956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27" name="Google Shape;27;p4"/>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623400" y="2532650"/>
            <a:ext cx="17041200" cy="6605400"/>
          </a:xfrm>
          <a:prstGeom prst="rect">
            <a:avLst/>
          </a:prstGeom>
        </p:spPr>
        <p:txBody>
          <a:bodyPr spcFirstLastPara="1" wrap="square" lIns="91425" tIns="91425" rIns="91425" bIns="91425" anchor="t" anchorCtr="0">
            <a:normAutofit/>
          </a:bodyPr>
          <a:lstStyle>
            <a:lvl1pPr marL="914400" lvl="0" indent="-685800">
              <a:spcBef>
                <a:spcPts val="0"/>
              </a:spcBef>
              <a:spcAft>
                <a:spcPts val="0"/>
              </a:spcAft>
              <a:buSzPts val="1800"/>
              <a:buChar char="●"/>
              <a:defRPr/>
            </a:lvl1pPr>
            <a:lvl2pPr marL="1828800" lvl="1" indent="-635000">
              <a:spcBef>
                <a:spcPts val="0"/>
              </a:spcBef>
              <a:spcAft>
                <a:spcPts val="0"/>
              </a:spcAft>
              <a:buSzPts val="1400"/>
              <a:buChar char="○"/>
              <a:defRPr/>
            </a:lvl2pPr>
            <a:lvl3pPr marL="2743200" lvl="2" indent="-635000">
              <a:spcBef>
                <a:spcPts val="0"/>
              </a:spcBef>
              <a:spcAft>
                <a:spcPts val="0"/>
              </a:spcAft>
              <a:buSzPts val="1400"/>
              <a:buChar char="■"/>
              <a:defRPr/>
            </a:lvl3pPr>
            <a:lvl4pPr marL="3657600" lvl="3" indent="-635000">
              <a:spcBef>
                <a:spcPts val="0"/>
              </a:spcBef>
              <a:spcAft>
                <a:spcPts val="0"/>
              </a:spcAft>
              <a:buSzPts val="1400"/>
              <a:buChar char="●"/>
              <a:defRPr/>
            </a:lvl4pPr>
            <a:lvl5pPr marL="4572000" lvl="4" indent="-635000">
              <a:spcBef>
                <a:spcPts val="0"/>
              </a:spcBef>
              <a:spcAft>
                <a:spcPts val="0"/>
              </a:spcAft>
              <a:buSzPts val="1400"/>
              <a:buChar char="○"/>
              <a:defRPr/>
            </a:lvl5pPr>
            <a:lvl6pPr marL="5486400" lvl="5" indent="-635000">
              <a:spcBef>
                <a:spcPts val="0"/>
              </a:spcBef>
              <a:spcAft>
                <a:spcPts val="0"/>
              </a:spcAft>
              <a:buSzPts val="1400"/>
              <a:buChar char="■"/>
              <a:defRPr/>
            </a:lvl6pPr>
            <a:lvl7pPr marL="6400800" lvl="6" indent="-635000">
              <a:spcBef>
                <a:spcPts val="0"/>
              </a:spcBef>
              <a:spcAft>
                <a:spcPts val="0"/>
              </a:spcAft>
              <a:buSzPts val="1400"/>
              <a:buChar char="●"/>
              <a:defRPr/>
            </a:lvl7pPr>
            <a:lvl8pPr marL="7315200" lvl="7" indent="-635000">
              <a:spcBef>
                <a:spcPts val="0"/>
              </a:spcBef>
              <a:spcAft>
                <a:spcPts val="0"/>
              </a:spcAft>
              <a:buSzPts val="1400"/>
              <a:buChar char="○"/>
              <a:defRPr/>
            </a:lvl8pPr>
            <a:lvl9pPr marL="8229600" lvl="8" indent="-6350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37021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623400" y="2532350"/>
            <a:ext cx="7999800" cy="66054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33" name="Google Shape;33;p5"/>
          <p:cNvSpPr txBox="1">
            <a:spLocks noGrp="1"/>
          </p:cNvSpPr>
          <p:nvPr>
            <p:ph type="body" idx="2"/>
          </p:nvPr>
        </p:nvSpPr>
        <p:spPr>
          <a:xfrm>
            <a:off x="9664800" y="2532350"/>
            <a:ext cx="7999800" cy="66054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34" name="Google Shape;34;p5"/>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83056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623400" y="890050"/>
            <a:ext cx="17041200" cy="14148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98878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980500" y="1052700"/>
            <a:ext cx="11227200" cy="81816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10800" b="0">
                <a:solidFill>
                  <a:schemeClr val="dk2"/>
                </a:solidFill>
              </a:defRPr>
            </a:lvl1pPr>
            <a:lvl2pPr lvl="1">
              <a:spcBef>
                <a:spcPts val="0"/>
              </a:spcBef>
              <a:spcAft>
                <a:spcPts val="0"/>
              </a:spcAft>
              <a:buClr>
                <a:schemeClr val="dk2"/>
              </a:buClr>
              <a:buSzPts val="5400"/>
              <a:buNone/>
              <a:defRPr sz="10800" b="0">
                <a:solidFill>
                  <a:schemeClr val="dk2"/>
                </a:solidFill>
              </a:defRPr>
            </a:lvl2pPr>
            <a:lvl3pPr lvl="2">
              <a:spcBef>
                <a:spcPts val="0"/>
              </a:spcBef>
              <a:spcAft>
                <a:spcPts val="0"/>
              </a:spcAft>
              <a:buClr>
                <a:schemeClr val="dk2"/>
              </a:buClr>
              <a:buSzPts val="5400"/>
              <a:buNone/>
              <a:defRPr sz="10800" b="0">
                <a:solidFill>
                  <a:schemeClr val="dk2"/>
                </a:solidFill>
              </a:defRPr>
            </a:lvl3pPr>
            <a:lvl4pPr lvl="3">
              <a:spcBef>
                <a:spcPts val="0"/>
              </a:spcBef>
              <a:spcAft>
                <a:spcPts val="0"/>
              </a:spcAft>
              <a:buClr>
                <a:schemeClr val="dk2"/>
              </a:buClr>
              <a:buSzPts val="5400"/>
              <a:buNone/>
              <a:defRPr sz="10800" b="0">
                <a:solidFill>
                  <a:schemeClr val="dk2"/>
                </a:solidFill>
              </a:defRPr>
            </a:lvl4pPr>
            <a:lvl5pPr lvl="4">
              <a:spcBef>
                <a:spcPts val="0"/>
              </a:spcBef>
              <a:spcAft>
                <a:spcPts val="0"/>
              </a:spcAft>
              <a:buClr>
                <a:schemeClr val="dk2"/>
              </a:buClr>
              <a:buSzPts val="5400"/>
              <a:buNone/>
              <a:defRPr sz="10800" b="0">
                <a:solidFill>
                  <a:schemeClr val="dk2"/>
                </a:solidFill>
              </a:defRPr>
            </a:lvl5pPr>
            <a:lvl6pPr lvl="5">
              <a:spcBef>
                <a:spcPts val="0"/>
              </a:spcBef>
              <a:spcAft>
                <a:spcPts val="0"/>
              </a:spcAft>
              <a:buClr>
                <a:schemeClr val="dk2"/>
              </a:buClr>
              <a:buSzPts val="5400"/>
              <a:buNone/>
              <a:defRPr sz="10800" b="0">
                <a:solidFill>
                  <a:schemeClr val="dk2"/>
                </a:solidFill>
              </a:defRPr>
            </a:lvl6pPr>
            <a:lvl7pPr lvl="6">
              <a:spcBef>
                <a:spcPts val="0"/>
              </a:spcBef>
              <a:spcAft>
                <a:spcPts val="0"/>
              </a:spcAft>
              <a:buClr>
                <a:schemeClr val="dk2"/>
              </a:buClr>
              <a:buSzPts val="5400"/>
              <a:buNone/>
              <a:defRPr sz="10800" b="0">
                <a:solidFill>
                  <a:schemeClr val="dk2"/>
                </a:solidFill>
              </a:defRPr>
            </a:lvl7pPr>
            <a:lvl8pPr lvl="7">
              <a:spcBef>
                <a:spcPts val="0"/>
              </a:spcBef>
              <a:spcAft>
                <a:spcPts val="0"/>
              </a:spcAft>
              <a:buClr>
                <a:schemeClr val="dk2"/>
              </a:buClr>
              <a:buSzPts val="5400"/>
              <a:buNone/>
              <a:defRPr sz="10800" b="0">
                <a:solidFill>
                  <a:schemeClr val="dk2"/>
                </a:solidFill>
              </a:defRPr>
            </a:lvl8pPr>
            <a:lvl9pPr lvl="8">
              <a:spcBef>
                <a:spcPts val="0"/>
              </a:spcBef>
              <a:spcAft>
                <a:spcPts val="0"/>
              </a:spcAft>
              <a:buClr>
                <a:schemeClr val="dk2"/>
              </a:buClr>
              <a:buSzPts val="5400"/>
              <a:buNone/>
              <a:defRPr sz="10800" b="0">
                <a:solidFill>
                  <a:schemeClr val="dk2"/>
                </a:solidFill>
              </a:defRPr>
            </a:lvl9pPr>
          </a:lstStyle>
          <a:p>
            <a:endParaRPr/>
          </a:p>
        </p:txBody>
      </p:sp>
      <p:sp>
        <p:nvSpPr>
          <p:cNvPr id="44" name="Google Shape;44;p8"/>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76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6" name="Google Shape;46;p9"/>
          <p:cNvSpPr/>
          <p:nvPr/>
        </p:nvSpPr>
        <p:spPr>
          <a:xfrm>
            <a:off x="9144000" y="0"/>
            <a:ext cx="9144000" cy="10287000"/>
          </a:xfrm>
          <a:prstGeom prst="rect">
            <a:avLst/>
          </a:prstGeom>
          <a:solidFill>
            <a:schemeClr val="accent3"/>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cxnSp>
        <p:nvCxnSpPr>
          <p:cNvPr id="47" name="Google Shape;47;p9"/>
          <p:cNvCxnSpPr/>
          <p:nvPr/>
        </p:nvCxnSpPr>
        <p:spPr>
          <a:xfrm>
            <a:off x="10059350" y="8991000"/>
            <a:ext cx="9366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531000" y="2079350"/>
            <a:ext cx="8090400" cy="3351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8400"/>
            </a:lvl1pPr>
            <a:lvl2pPr lvl="1" algn="ctr">
              <a:spcBef>
                <a:spcPts val="0"/>
              </a:spcBef>
              <a:spcAft>
                <a:spcPts val="0"/>
              </a:spcAft>
              <a:buSzPts val="4200"/>
              <a:buNone/>
              <a:defRPr sz="8400"/>
            </a:lvl2pPr>
            <a:lvl3pPr lvl="2" algn="ctr">
              <a:spcBef>
                <a:spcPts val="0"/>
              </a:spcBef>
              <a:spcAft>
                <a:spcPts val="0"/>
              </a:spcAft>
              <a:buSzPts val="4200"/>
              <a:buNone/>
              <a:defRPr sz="8400"/>
            </a:lvl3pPr>
            <a:lvl4pPr lvl="3" algn="ctr">
              <a:spcBef>
                <a:spcPts val="0"/>
              </a:spcBef>
              <a:spcAft>
                <a:spcPts val="0"/>
              </a:spcAft>
              <a:buSzPts val="4200"/>
              <a:buNone/>
              <a:defRPr sz="8400"/>
            </a:lvl4pPr>
            <a:lvl5pPr lvl="4" algn="ctr">
              <a:spcBef>
                <a:spcPts val="0"/>
              </a:spcBef>
              <a:spcAft>
                <a:spcPts val="0"/>
              </a:spcAft>
              <a:buSzPts val="4200"/>
              <a:buNone/>
              <a:defRPr sz="8400"/>
            </a:lvl5pPr>
            <a:lvl6pPr lvl="5" algn="ctr">
              <a:spcBef>
                <a:spcPts val="0"/>
              </a:spcBef>
              <a:spcAft>
                <a:spcPts val="0"/>
              </a:spcAft>
              <a:buSzPts val="4200"/>
              <a:buNone/>
              <a:defRPr sz="8400"/>
            </a:lvl6pPr>
            <a:lvl7pPr lvl="6" algn="ctr">
              <a:spcBef>
                <a:spcPts val="0"/>
              </a:spcBef>
              <a:spcAft>
                <a:spcPts val="0"/>
              </a:spcAft>
              <a:buSzPts val="4200"/>
              <a:buNone/>
              <a:defRPr sz="8400"/>
            </a:lvl7pPr>
            <a:lvl8pPr lvl="7" algn="ctr">
              <a:spcBef>
                <a:spcPts val="0"/>
              </a:spcBef>
              <a:spcAft>
                <a:spcPts val="0"/>
              </a:spcAft>
              <a:buSzPts val="4200"/>
              <a:buNone/>
              <a:defRPr sz="8400"/>
            </a:lvl8pPr>
            <a:lvl9pPr lvl="8" algn="ctr">
              <a:spcBef>
                <a:spcPts val="0"/>
              </a:spcBef>
              <a:spcAft>
                <a:spcPts val="0"/>
              </a:spcAft>
              <a:buSzPts val="4200"/>
              <a:buNone/>
              <a:defRPr sz="8400"/>
            </a:lvl9pPr>
          </a:lstStyle>
          <a:p>
            <a:endParaRPr/>
          </a:p>
        </p:txBody>
      </p:sp>
      <p:sp>
        <p:nvSpPr>
          <p:cNvPr id="49" name="Google Shape;49;p9"/>
          <p:cNvSpPr txBox="1">
            <a:spLocks noGrp="1"/>
          </p:cNvSpPr>
          <p:nvPr>
            <p:ph type="subTitle" idx="1"/>
          </p:nvPr>
        </p:nvSpPr>
        <p:spPr>
          <a:xfrm>
            <a:off x="531000" y="5453750"/>
            <a:ext cx="8090400" cy="247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4200"/>
            </a:lvl1pPr>
            <a:lvl2pPr lvl="1" algn="ctr">
              <a:lnSpc>
                <a:spcPct val="100000"/>
              </a:lnSpc>
              <a:spcBef>
                <a:spcPts val="0"/>
              </a:spcBef>
              <a:spcAft>
                <a:spcPts val="0"/>
              </a:spcAft>
              <a:buSzPts val="2100"/>
              <a:buNone/>
              <a:defRPr sz="4200"/>
            </a:lvl2pPr>
            <a:lvl3pPr lvl="2" algn="ctr">
              <a:lnSpc>
                <a:spcPct val="100000"/>
              </a:lnSpc>
              <a:spcBef>
                <a:spcPts val="0"/>
              </a:spcBef>
              <a:spcAft>
                <a:spcPts val="0"/>
              </a:spcAft>
              <a:buSzPts val="2100"/>
              <a:buNone/>
              <a:defRPr sz="4200"/>
            </a:lvl3pPr>
            <a:lvl4pPr lvl="3" algn="ctr">
              <a:lnSpc>
                <a:spcPct val="100000"/>
              </a:lnSpc>
              <a:spcBef>
                <a:spcPts val="0"/>
              </a:spcBef>
              <a:spcAft>
                <a:spcPts val="0"/>
              </a:spcAft>
              <a:buSzPts val="2100"/>
              <a:buNone/>
              <a:defRPr sz="4200"/>
            </a:lvl4pPr>
            <a:lvl5pPr lvl="4" algn="ctr">
              <a:lnSpc>
                <a:spcPct val="100000"/>
              </a:lnSpc>
              <a:spcBef>
                <a:spcPts val="0"/>
              </a:spcBef>
              <a:spcAft>
                <a:spcPts val="0"/>
              </a:spcAft>
              <a:buSzPts val="2100"/>
              <a:buNone/>
              <a:defRPr sz="4200"/>
            </a:lvl5pPr>
            <a:lvl6pPr lvl="5" algn="ctr">
              <a:lnSpc>
                <a:spcPct val="100000"/>
              </a:lnSpc>
              <a:spcBef>
                <a:spcPts val="0"/>
              </a:spcBef>
              <a:spcAft>
                <a:spcPts val="0"/>
              </a:spcAft>
              <a:buSzPts val="2100"/>
              <a:buNone/>
              <a:defRPr sz="4200"/>
            </a:lvl6pPr>
            <a:lvl7pPr lvl="6" algn="ctr">
              <a:lnSpc>
                <a:spcPct val="100000"/>
              </a:lnSpc>
              <a:spcBef>
                <a:spcPts val="0"/>
              </a:spcBef>
              <a:spcAft>
                <a:spcPts val="0"/>
              </a:spcAft>
              <a:buSzPts val="2100"/>
              <a:buNone/>
              <a:defRPr sz="4200"/>
            </a:lvl7pPr>
            <a:lvl8pPr lvl="7" algn="ctr">
              <a:lnSpc>
                <a:spcPct val="100000"/>
              </a:lnSpc>
              <a:spcBef>
                <a:spcPts val="0"/>
              </a:spcBef>
              <a:spcAft>
                <a:spcPts val="0"/>
              </a:spcAft>
              <a:buSzPts val="2100"/>
              <a:buNone/>
              <a:defRPr sz="4200"/>
            </a:lvl8pPr>
            <a:lvl9pPr lvl="8" algn="ctr">
              <a:lnSpc>
                <a:spcPct val="100000"/>
              </a:lnSpc>
              <a:spcBef>
                <a:spcPts val="0"/>
              </a:spcBef>
              <a:spcAft>
                <a:spcPts val="0"/>
              </a:spcAft>
              <a:buSzPts val="2100"/>
              <a:buNone/>
              <a:defRPr sz="4200"/>
            </a:lvl9pPr>
          </a:lstStyle>
          <a:p>
            <a:endParaRPr/>
          </a:p>
        </p:txBody>
      </p:sp>
      <p:sp>
        <p:nvSpPr>
          <p:cNvPr id="50" name="Google Shape;50;p9"/>
          <p:cNvSpPr txBox="1">
            <a:spLocks noGrp="1"/>
          </p:cNvSpPr>
          <p:nvPr>
            <p:ph type="body" idx="2"/>
          </p:nvPr>
        </p:nvSpPr>
        <p:spPr>
          <a:xfrm>
            <a:off x="9879000" y="1448400"/>
            <a:ext cx="7674000" cy="7390200"/>
          </a:xfrm>
          <a:prstGeom prst="rect">
            <a:avLst/>
          </a:prstGeom>
        </p:spPr>
        <p:txBody>
          <a:bodyPr spcFirstLastPara="1" wrap="square" lIns="91425" tIns="91425" rIns="91425" bIns="91425" anchor="ctr" anchorCtr="0">
            <a:normAutofit/>
          </a:bodyPr>
          <a:lstStyle>
            <a:lvl1pPr marL="914400" lvl="0" indent="-685800">
              <a:spcBef>
                <a:spcPts val="0"/>
              </a:spcBef>
              <a:spcAft>
                <a:spcPts val="0"/>
              </a:spcAft>
              <a:buClr>
                <a:schemeClr val="lt1"/>
              </a:buClr>
              <a:buSzPts val="1800"/>
              <a:buChar char="●"/>
              <a:defRPr>
                <a:solidFill>
                  <a:schemeClr val="lt1"/>
                </a:solidFill>
              </a:defRPr>
            </a:lvl1pPr>
            <a:lvl2pPr marL="1828800" lvl="1" indent="-635000">
              <a:spcBef>
                <a:spcPts val="0"/>
              </a:spcBef>
              <a:spcAft>
                <a:spcPts val="0"/>
              </a:spcAft>
              <a:buClr>
                <a:schemeClr val="lt1"/>
              </a:buClr>
              <a:buSzPts val="1400"/>
              <a:buChar char="○"/>
              <a:defRPr>
                <a:solidFill>
                  <a:schemeClr val="lt1"/>
                </a:solidFill>
              </a:defRPr>
            </a:lvl2pPr>
            <a:lvl3pPr marL="2743200" lvl="2" indent="-635000">
              <a:spcBef>
                <a:spcPts val="0"/>
              </a:spcBef>
              <a:spcAft>
                <a:spcPts val="0"/>
              </a:spcAft>
              <a:buClr>
                <a:schemeClr val="lt1"/>
              </a:buClr>
              <a:buSzPts val="1400"/>
              <a:buChar char="■"/>
              <a:defRPr>
                <a:solidFill>
                  <a:schemeClr val="lt1"/>
                </a:solidFill>
              </a:defRPr>
            </a:lvl3pPr>
            <a:lvl4pPr marL="3657600" lvl="3" indent="-635000">
              <a:spcBef>
                <a:spcPts val="0"/>
              </a:spcBef>
              <a:spcAft>
                <a:spcPts val="0"/>
              </a:spcAft>
              <a:buClr>
                <a:schemeClr val="lt1"/>
              </a:buClr>
              <a:buSzPts val="1400"/>
              <a:buChar char="●"/>
              <a:defRPr>
                <a:solidFill>
                  <a:schemeClr val="lt1"/>
                </a:solidFill>
              </a:defRPr>
            </a:lvl4pPr>
            <a:lvl5pPr marL="4572000" lvl="4" indent="-635000">
              <a:spcBef>
                <a:spcPts val="0"/>
              </a:spcBef>
              <a:spcAft>
                <a:spcPts val="0"/>
              </a:spcAft>
              <a:buClr>
                <a:schemeClr val="lt1"/>
              </a:buClr>
              <a:buSzPts val="1400"/>
              <a:buChar char="○"/>
              <a:defRPr>
                <a:solidFill>
                  <a:schemeClr val="lt1"/>
                </a:solidFill>
              </a:defRPr>
            </a:lvl5pPr>
            <a:lvl6pPr marL="5486400" lvl="5" indent="-635000">
              <a:spcBef>
                <a:spcPts val="0"/>
              </a:spcBef>
              <a:spcAft>
                <a:spcPts val="0"/>
              </a:spcAft>
              <a:buClr>
                <a:schemeClr val="lt1"/>
              </a:buClr>
              <a:buSzPts val="1400"/>
              <a:buChar char="■"/>
              <a:defRPr>
                <a:solidFill>
                  <a:schemeClr val="lt1"/>
                </a:solidFill>
              </a:defRPr>
            </a:lvl6pPr>
            <a:lvl7pPr marL="6400800" lvl="6" indent="-635000">
              <a:spcBef>
                <a:spcPts val="0"/>
              </a:spcBef>
              <a:spcAft>
                <a:spcPts val="0"/>
              </a:spcAft>
              <a:buClr>
                <a:schemeClr val="lt1"/>
              </a:buClr>
              <a:buSzPts val="1400"/>
              <a:buChar char="●"/>
              <a:defRPr>
                <a:solidFill>
                  <a:schemeClr val="lt1"/>
                </a:solidFill>
              </a:defRPr>
            </a:lvl7pPr>
            <a:lvl8pPr marL="7315200" lvl="7" indent="-635000">
              <a:spcBef>
                <a:spcPts val="0"/>
              </a:spcBef>
              <a:spcAft>
                <a:spcPts val="0"/>
              </a:spcAft>
              <a:buClr>
                <a:schemeClr val="lt1"/>
              </a:buClr>
              <a:buSzPts val="1400"/>
              <a:buChar char="○"/>
              <a:defRPr>
                <a:solidFill>
                  <a:schemeClr val="lt1"/>
                </a:solidFill>
              </a:defRPr>
            </a:lvl8pPr>
            <a:lvl9pPr marL="8229600" lvl="8" indent="-6350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390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623400" y="8461450"/>
            <a:ext cx="11997600" cy="1197600"/>
          </a:xfrm>
          <a:prstGeom prst="rect">
            <a:avLst/>
          </a:prstGeom>
        </p:spPr>
        <p:txBody>
          <a:bodyPr spcFirstLastPara="1" wrap="square" lIns="91425" tIns="91425" rIns="91425" bIns="91425" anchor="ctr" anchorCtr="0">
            <a:normAutofit/>
          </a:bodyPr>
          <a:lstStyle>
            <a:lvl1pPr marL="914400" lvl="0" indent="-457200">
              <a:lnSpc>
                <a:spcPct val="100000"/>
              </a:lnSpc>
              <a:spcBef>
                <a:spcPts val="0"/>
              </a:spcBef>
              <a:spcAft>
                <a:spcPts val="0"/>
              </a:spcAft>
              <a:buSzPts val="2400"/>
              <a:buFont typeface="PT Sans Narrow"/>
              <a:buNone/>
              <a:defRPr sz="48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1115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5"/>
        <p:cNvGrpSpPr/>
        <p:nvPr/>
      </p:nvGrpSpPr>
      <p:grpSpPr>
        <a:xfrm>
          <a:off x="0" y="0"/>
          <a:ext cx="0" cy="0"/>
          <a:chOff x="0" y="0"/>
          <a:chExt cx="0" cy="0"/>
        </a:xfrm>
      </p:grpSpPr>
      <p:sp>
        <p:nvSpPr>
          <p:cNvPr id="56" name="Google Shape;56;p11"/>
          <p:cNvSpPr/>
          <p:nvPr/>
        </p:nvSpPr>
        <p:spPr>
          <a:xfrm>
            <a:off x="-150" y="10091400"/>
            <a:ext cx="18288000" cy="1956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sp>
        <p:nvSpPr>
          <p:cNvPr id="57" name="Google Shape;57;p11"/>
          <p:cNvSpPr txBox="1">
            <a:spLocks noGrp="1"/>
          </p:cNvSpPr>
          <p:nvPr>
            <p:ph type="title" hasCustomPrompt="1"/>
          </p:nvPr>
        </p:nvSpPr>
        <p:spPr>
          <a:xfrm>
            <a:off x="623400" y="2609700"/>
            <a:ext cx="17041200" cy="3076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26000">
                <a:solidFill>
                  <a:schemeClr val="accent3"/>
                </a:solidFill>
              </a:defRPr>
            </a:lvl1pPr>
            <a:lvl2pPr lvl="1" algn="ctr">
              <a:spcBef>
                <a:spcPts val="0"/>
              </a:spcBef>
              <a:spcAft>
                <a:spcPts val="0"/>
              </a:spcAft>
              <a:buClr>
                <a:schemeClr val="accent3"/>
              </a:buClr>
              <a:buSzPts val="13000"/>
              <a:buNone/>
              <a:defRPr sz="26000">
                <a:solidFill>
                  <a:schemeClr val="accent3"/>
                </a:solidFill>
              </a:defRPr>
            </a:lvl2pPr>
            <a:lvl3pPr lvl="2" algn="ctr">
              <a:spcBef>
                <a:spcPts val="0"/>
              </a:spcBef>
              <a:spcAft>
                <a:spcPts val="0"/>
              </a:spcAft>
              <a:buClr>
                <a:schemeClr val="accent3"/>
              </a:buClr>
              <a:buSzPts val="13000"/>
              <a:buNone/>
              <a:defRPr sz="26000">
                <a:solidFill>
                  <a:schemeClr val="accent3"/>
                </a:solidFill>
              </a:defRPr>
            </a:lvl3pPr>
            <a:lvl4pPr lvl="3" algn="ctr">
              <a:spcBef>
                <a:spcPts val="0"/>
              </a:spcBef>
              <a:spcAft>
                <a:spcPts val="0"/>
              </a:spcAft>
              <a:buClr>
                <a:schemeClr val="accent3"/>
              </a:buClr>
              <a:buSzPts val="13000"/>
              <a:buNone/>
              <a:defRPr sz="26000">
                <a:solidFill>
                  <a:schemeClr val="accent3"/>
                </a:solidFill>
              </a:defRPr>
            </a:lvl4pPr>
            <a:lvl5pPr lvl="4" algn="ctr">
              <a:spcBef>
                <a:spcPts val="0"/>
              </a:spcBef>
              <a:spcAft>
                <a:spcPts val="0"/>
              </a:spcAft>
              <a:buClr>
                <a:schemeClr val="accent3"/>
              </a:buClr>
              <a:buSzPts val="13000"/>
              <a:buNone/>
              <a:defRPr sz="26000">
                <a:solidFill>
                  <a:schemeClr val="accent3"/>
                </a:solidFill>
              </a:defRPr>
            </a:lvl5pPr>
            <a:lvl6pPr lvl="5" algn="ctr">
              <a:spcBef>
                <a:spcPts val="0"/>
              </a:spcBef>
              <a:spcAft>
                <a:spcPts val="0"/>
              </a:spcAft>
              <a:buClr>
                <a:schemeClr val="accent3"/>
              </a:buClr>
              <a:buSzPts val="13000"/>
              <a:buNone/>
              <a:defRPr sz="26000">
                <a:solidFill>
                  <a:schemeClr val="accent3"/>
                </a:solidFill>
              </a:defRPr>
            </a:lvl6pPr>
            <a:lvl7pPr lvl="6" algn="ctr">
              <a:spcBef>
                <a:spcPts val="0"/>
              </a:spcBef>
              <a:spcAft>
                <a:spcPts val="0"/>
              </a:spcAft>
              <a:buClr>
                <a:schemeClr val="accent3"/>
              </a:buClr>
              <a:buSzPts val="13000"/>
              <a:buNone/>
              <a:defRPr sz="26000">
                <a:solidFill>
                  <a:schemeClr val="accent3"/>
                </a:solidFill>
              </a:defRPr>
            </a:lvl7pPr>
            <a:lvl8pPr lvl="7" algn="ctr">
              <a:spcBef>
                <a:spcPts val="0"/>
              </a:spcBef>
              <a:spcAft>
                <a:spcPts val="0"/>
              </a:spcAft>
              <a:buClr>
                <a:schemeClr val="accent3"/>
              </a:buClr>
              <a:buSzPts val="13000"/>
              <a:buNone/>
              <a:defRPr sz="26000">
                <a:solidFill>
                  <a:schemeClr val="accent3"/>
                </a:solidFill>
              </a:defRPr>
            </a:lvl8pPr>
            <a:lvl9pPr lvl="8" algn="ctr">
              <a:spcBef>
                <a:spcPts val="0"/>
              </a:spcBef>
              <a:spcAft>
                <a:spcPts val="0"/>
              </a:spcAft>
              <a:buClr>
                <a:schemeClr val="accent3"/>
              </a:buClr>
              <a:buSzPts val="13000"/>
              <a:buNone/>
              <a:defRPr sz="26000">
                <a:solidFill>
                  <a:schemeClr val="accent3"/>
                </a:solidFill>
              </a:defRPr>
            </a:lvl9pPr>
          </a:lstStyle>
          <a:p>
            <a:r>
              <a:t>xx%</a:t>
            </a:r>
          </a:p>
        </p:txBody>
      </p:sp>
      <p:sp>
        <p:nvSpPr>
          <p:cNvPr id="58" name="Google Shape;58;p11"/>
          <p:cNvSpPr txBox="1">
            <a:spLocks noGrp="1"/>
          </p:cNvSpPr>
          <p:nvPr>
            <p:ph type="body" idx="1"/>
          </p:nvPr>
        </p:nvSpPr>
        <p:spPr>
          <a:xfrm>
            <a:off x="623400" y="5991300"/>
            <a:ext cx="17041200" cy="2143200"/>
          </a:xfrm>
          <a:prstGeom prst="rect">
            <a:avLst/>
          </a:prstGeom>
        </p:spPr>
        <p:txBody>
          <a:bodyPr spcFirstLastPara="1" wrap="square" lIns="91425" tIns="91425" rIns="91425" bIns="91425" anchor="t" anchorCtr="0">
            <a:normAutofit/>
          </a:bodyPr>
          <a:lstStyle>
            <a:lvl1pPr marL="914400" lvl="0" indent="-685800" algn="ctr">
              <a:spcBef>
                <a:spcPts val="0"/>
              </a:spcBef>
              <a:spcAft>
                <a:spcPts val="0"/>
              </a:spcAft>
              <a:buSzPts val="1800"/>
              <a:buChar char="●"/>
              <a:defRPr/>
            </a:lvl1pPr>
            <a:lvl2pPr marL="1828800" lvl="1" indent="-635000" algn="ctr">
              <a:spcBef>
                <a:spcPts val="0"/>
              </a:spcBef>
              <a:spcAft>
                <a:spcPts val="0"/>
              </a:spcAft>
              <a:buSzPts val="1400"/>
              <a:buChar char="○"/>
              <a:defRPr/>
            </a:lvl2pPr>
            <a:lvl3pPr marL="2743200" lvl="2" indent="-635000" algn="ctr">
              <a:spcBef>
                <a:spcPts val="0"/>
              </a:spcBef>
              <a:spcAft>
                <a:spcPts val="0"/>
              </a:spcAft>
              <a:buSzPts val="1400"/>
              <a:buChar char="■"/>
              <a:defRPr/>
            </a:lvl3pPr>
            <a:lvl4pPr marL="3657600" lvl="3" indent="-635000" algn="ctr">
              <a:spcBef>
                <a:spcPts val="0"/>
              </a:spcBef>
              <a:spcAft>
                <a:spcPts val="0"/>
              </a:spcAft>
              <a:buSzPts val="1400"/>
              <a:buChar char="●"/>
              <a:defRPr/>
            </a:lvl4pPr>
            <a:lvl5pPr marL="4572000" lvl="4" indent="-635000" algn="ctr">
              <a:spcBef>
                <a:spcPts val="0"/>
              </a:spcBef>
              <a:spcAft>
                <a:spcPts val="0"/>
              </a:spcAft>
              <a:buSzPts val="1400"/>
              <a:buChar char="○"/>
              <a:defRPr/>
            </a:lvl5pPr>
            <a:lvl6pPr marL="5486400" lvl="5" indent="-635000" algn="ctr">
              <a:spcBef>
                <a:spcPts val="0"/>
              </a:spcBef>
              <a:spcAft>
                <a:spcPts val="0"/>
              </a:spcAft>
              <a:buSzPts val="1400"/>
              <a:buChar char="■"/>
              <a:defRPr/>
            </a:lvl6pPr>
            <a:lvl7pPr marL="6400800" lvl="6" indent="-635000" algn="ctr">
              <a:spcBef>
                <a:spcPts val="0"/>
              </a:spcBef>
              <a:spcAft>
                <a:spcPts val="0"/>
              </a:spcAft>
              <a:buSzPts val="1400"/>
              <a:buChar char="●"/>
              <a:defRPr/>
            </a:lvl7pPr>
            <a:lvl8pPr marL="7315200" lvl="7" indent="-635000" algn="ctr">
              <a:spcBef>
                <a:spcPts val="0"/>
              </a:spcBef>
              <a:spcAft>
                <a:spcPts val="0"/>
              </a:spcAft>
              <a:buSzPts val="1400"/>
              <a:buChar char="○"/>
              <a:defRPr/>
            </a:lvl8pPr>
            <a:lvl9pPr marL="8229600" lvl="8" indent="-6350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3157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1771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cxnSp>
        <p:nvCxnSpPr>
          <p:cNvPr id="63" name="Google Shape;63;p13"/>
          <p:cNvCxnSpPr/>
          <p:nvPr/>
        </p:nvCxnSpPr>
        <p:spPr>
          <a:xfrm>
            <a:off x="2094254" y="3632200"/>
            <a:ext cx="14110800" cy="0"/>
          </a:xfrm>
          <a:prstGeom prst="straightConnector1">
            <a:avLst/>
          </a:prstGeom>
          <a:noFill/>
          <a:ln w="15875" cap="flat" cmpd="sng">
            <a:solidFill>
              <a:schemeClr val="accent1"/>
            </a:solidFill>
            <a:prstDash val="solid"/>
            <a:round/>
            <a:headEnd type="none" w="sm" len="sm"/>
            <a:tailEnd type="none" w="sm" len="sm"/>
          </a:ln>
        </p:spPr>
      </p:cxnSp>
      <p:sp>
        <p:nvSpPr>
          <p:cNvPr id="64" name="Google Shape;64;p13"/>
          <p:cNvSpPr txBox="1">
            <a:spLocks noGrp="1"/>
          </p:cNvSpPr>
          <p:nvPr>
            <p:ph type="title"/>
          </p:nvPr>
        </p:nvSpPr>
        <p:spPr>
          <a:xfrm>
            <a:off x="1943104" y="1473198"/>
            <a:ext cx="14401800" cy="195600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rgbClr val="262626"/>
              </a:buClr>
              <a:buSzPts val="1400"/>
              <a:buNone/>
              <a:defRPr/>
            </a:lvl1pPr>
            <a:lvl2pPr lvl="1" algn="l">
              <a:spcBef>
                <a:spcPts val="0"/>
              </a:spcBef>
              <a:spcAft>
                <a:spcPts val="0"/>
              </a:spcAft>
              <a:buSzPts val="3600"/>
              <a:buNone/>
              <a:defRPr/>
            </a:lvl2pPr>
            <a:lvl3pPr lvl="2" algn="l">
              <a:spcBef>
                <a:spcPts val="0"/>
              </a:spcBef>
              <a:spcAft>
                <a:spcPts val="0"/>
              </a:spcAft>
              <a:buSzPts val="3600"/>
              <a:buNone/>
              <a:defRPr/>
            </a:lvl3pPr>
            <a:lvl4pPr lvl="3" algn="l">
              <a:spcBef>
                <a:spcPts val="0"/>
              </a:spcBef>
              <a:spcAft>
                <a:spcPts val="0"/>
              </a:spcAft>
              <a:buSzPts val="3600"/>
              <a:buNone/>
              <a:defRPr/>
            </a:lvl4pPr>
            <a:lvl5pPr lvl="4" algn="l">
              <a:spcBef>
                <a:spcPts val="0"/>
              </a:spcBef>
              <a:spcAft>
                <a:spcPts val="0"/>
              </a:spcAft>
              <a:buSzPts val="3600"/>
              <a:buNone/>
              <a:defRPr/>
            </a:lvl5pPr>
            <a:lvl6pPr lvl="5" algn="l">
              <a:spcBef>
                <a:spcPts val="0"/>
              </a:spcBef>
              <a:spcAft>
                <a:spcPts val="0"/>
              </a:spcAft>
              <a:buSzPts val="3600"/>
              <a:buNone/>
              <a:defRPr/>
            </a:lvl6pPr>
            <a:lvl7pPr lvl="6" algn="l">
              <a:spcBef>
                <a:spcPts val="0"/>
              </a:spcBef>
              <a:spcAft>
                <a:spcPts val="0"/>
              </a:spcAft>
              <a:buSzPts val="3600"/>
              <a:buNone/>
              <a:defRPr/>
            </a:lvl7pPr>
            <a:lvl8pPr lvl="7" algn="l">
              <a:spcBef>
                <a:spcPts val="0"/>
              </a:spcBef>
              <a:spcAft>
                <a:spcPts val="0"/>
              </a:spcAft>
              <a:buSzPts val="3600"/>
              <a:buNone/>
              <a:defRPr/>
            </a:lvl8pPr>
            <a:lvl9pPr lvl="8" algn="l">
              <a:spcBef>
                <a:spcPts val="0"/>
              </a:spcBef>
              <a:spcAft>
                <a:spcPts val="0"/>
              </a:spcAft>
              <a:buSzPts val="3600"/>
              <a:buNone/>
              <a:defRPr/>
            </a:lvl9pPr>
          </a:lstStyle>
          <a:p>
            <a:endParaRPr/>
          </a:p>
        </p:txBody>
      </p:sp>
      <p:sp>
        <p:nvSpPr>
          <p:cNvPr id="65" name="Google Shape;65;p13"/>
          <p:cNvSpPr txBox="1">
            <a:spLocks noGrp="1"/>
          </p:cNvSpPr>
          <p:nvPr>
            <p:ph type="body" idx="1"/>
          </p:nvPr>
        </p:nvSpPr>
        <p:spPr>
          <a:xfrm>
            <a:off x="1943102" y="3835398"/>
            <a:ext cx="14401800" cy="4978200"/>
          </a:xfrm>
          <a:prstGeom prst="rect">
            <a:avLst/>
          </a:prstGeom>
          <a:noFill/>
          <a:ln>
            <a:noFill/>
          </a:ln>
        </p:spPr>
        <p:txBody>
          <a:bodyPr spcFirstLastPara="1" wrap="square" lIns="68575" tIns="34275" rIns="68575" bIns="34275" anchor="t" anchorCtr="0">
            <a:normAutofit/>
          </a:bodyPr>
          <a:lstStyle>
            <a:lvl1pPr marL="914400" lvl="0" indent="-660400" algn="l">
              <a:spcBef>
                <a:spcPts val="600"/>
              </a:spcBef>
              <a:spcAft>
                <a:spcPts val="0"/>
              </a:spcAft>
              <a:buSzPts val="1600"/>
              <a:buChar char="●"/>
              <a:defRPr/>
            </a:lvl1pPr>
            <a:lvl2pPr marL="1828800" lvl="1" indent="-660400" algn="l">
              <a:spcBef>
                <a:spcPts val="1000"/>
              </a:spcBef>
              <a:spcAft>
                <a:spcPts val="0"/>
              </a:spcAft>
              <a:buSzPts val="1600"/>
              <a:buChar char="○"/>
              <a:defRPr/>
            </a:lvl2pPr>
            <a:lvl3pPr marL="2743200" lvl="2" indent="-660400" algn="l">
              <a:spcBef>
                <a:spcPts val="1000"/>
              </a:spcBef>
              <a:spcAft>
                <a:spcPts val="0"/>
              </a:spcAft>
              <a:buSzPts val="1600"/>
              <a:buChar char="■"/>
              <a:defRPr/>
            </a:lvl3pPr>
            <a:lvl4pPr marL="3657600" lvl="3" indent="-660400" algn="l">
              <a:spcBef>
                <a:spcPts val="1000"/>
              </a:spcBef>
              <a:spcAft>
                <a:spcPts val="0"/>
              </a:spcAft>
              <a:buSzPts val="1600"/>
              <a:buChar char="●"/>
              <a:defRPr/>
            </a:lvl4pPr>
            <a:lvl5pPr marL="4572000" lvl="4" indent="-660400" algn="l">
              <a:spcBef>
                <a:spcPts val="1000"/>
              </a:spcBef>
              <a:spcAft>
                <a:spcPts val="0"/>
              </a:spcAft>
              <a:buSzPts val="1600"/>
              <a:buChar char="○"/>
              <a:defRPr/>
            </a:lvl5pPr>
            <a:lvl6pPr marL="5486400" lvl="5" indent="-660400" algn="l">
              <a:spcBef>
                <a:spcPts val="1000"/>
              </a:spcBef>
              <a:spcAft>
                <a:spcPts val="0"/>
              </a:spcAft>
              <a:buSzPts val="1600"/>
              <a:buChar char="■"/>
              <a:defRPr/>
            </a:lvl6pPr>
            <a:lvl7pPr marL="6400800" lvl="6" indent="-660400" algn="l">
              <a:spcBef>
                <a:spcPts val="1000"/>
              </a:spcBef>
              <a:spcAft>
                <a:spcPts val="0"/>
              </a:spcAft>
              <a:buSzPts val="1600"/>
              <a:buChar char="●"/>
              <a:defRPr/>
            </a:lvl7pPr>
            <a:lvl8pPr marL="7315200" lvl="7" indent="-660400" algn="l">
              <a:spcBef>
                <a:spcPts val="1000"/>
              </a:spcBef>
              <a:spcAft>
                <a:spcPts val="0"/>
              </a:spcAft>
              <a:buSzPts val="1600"/>
              <a:buChar char="○"/>
              <a:defRPr/>
            </a:lvl8pPr>
            <a:lvl9pPr marL="8229600" lvl="8" indent="-660400" algn="l">
              <a:spcBef>
                <a:spcPts val="1000"/>
              </a:spcBef>
              <a:spcAft>
                <a:spcPts val="1000"/>
              </a:spcAft>
              <a:buSzPts val="1600"/>
              <a:buChar char="■"/>
              <a:defRPr/>
            </a:lvl9pPr>
          </a:lstStyle>
          <a:p>
            <a:endParaRPr/>
          </a:p>
        </p:txBody>
      </p:sp>
      <p:sp>
        <p:nvSpPr>
          <p:cNvPr id="66" name="Google Shape;66;p13"/>
          <p:cNvSpPr txBox="1">
            <a:spLocks noGrp="1"/>
          </p:cNvSpPr>
          <p:nvPr>
            <p:ph type="dt" idx="10"/>
          </p:nvPr>
        </p:nvSpPr>
        <p:spPr>
          <a:xfrm>
            <a:off x="13016252" y="8953500"/>
            <a:ext cx="2400600" cy="4194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ftr" idx="11"/>
          </p:nvPr>
        </p:nvSpPr>
        <p:spPr>
          <a:xfrm>
            <a:off x="1943102" y="8953500"/>
            <a:ext cx="10959000" cy="4194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3"/>
          <p:cNvSpPr txBox="1">
            <a:spLocks noGrp="1"/>
          </p:cNvSpPr>
          <p:nvPr>
            <p:ph type="sldNum" idx="12"/>
          </p:nvPr>
        </p:nvSpPr>
        <p:spPr>
          <a:xfrm>
            <a:off x="15530852" y="8953500"/>
            <a:ext cx="814200" cy="419400"/>
          </a:xfrm>
          <a:prstGeom prst="rect">
            <a:avLst/>
          </a:prstGeom>
          <a:noFill/>
          <a:ln>
            <a:noFill/>
          </a:ln>
        </p:spPr>
        <p:txBody>
          <a:bodyPr spcFirstLastPara="1" wrap="square" lIns="68575" tIns="34275" rIns="68575" bIns="34275" anchor="ctr" anchorCtr="0">
            <a:normAutofit lnSpcReduction="10000"/>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1224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1940716" y="2082802"/>
            <a:ext cx="5577600" cy="2057400"/>
          </a:xfrm>
          <a:prstGeom prst="rect">
            <a:avLst/>
          </a:prstGeom>
          <a:noFill/>
          <a:ln>
            <a:noFill/>
          </a:ln>
        </p:spPr>
        <p:txBody>
          <a:bodyPr spcFirstLastPara="1" wrap="square" lIns="68575" tIns="34275" rIns="68575" bIns="34275" anchor="b" anchorCtr="0">
            <a:normAutofit/>
          </a:bodyPr>
          <a:lstStyle>
            <a:lvl1pPr lvl="0" algn="ctr">
              <a:spcBef>
                <a:spcPts val="0"/>
              </a:spcBef>
              <a:spcAft>
                <a:spcPts val="0"/>
              </a:spcAft>
              <a:buClr>
                <a:srgbClr val="262626"/>
              </a:buClr>
              <a:buSzPts val="1800"/>
              <a:buFont typeface="Garamond"/>
              <a:buNone/>
              <a:defRPr sz="3600" b="0"/>
            </a:lvl1pPr>
            <a:lvl2pPr lvl="1" algn="l">
              <a:spcBef>
                <a:spcPts val="0"/>
              </a:spcBef>
              <a:spcAft>
                <a:spcPts val="0"/>
              </a:spcAft>
              <a:buSzPts val="3600"/>
              <a:buNone/>
              <a:defRPr/>
            </a:lvl2pPr>
            <a:lvl3pPr lvl="2" algn="l">
              <a:spcBef>
                <a:spcPts val="0"/>
              </a:spcBef>
              <a:spcAft>
                <a:spcPts val="0"/>
              </a:spcAft>
              <a:buSzPts val="3600"/>
              <a:buNone/>
              <a:defRPr/>
            </a:lvl3pPr>
            <a:lvl4pPr lvl="3" algn="l">
              <a:spcBef>
                <a:spcPts val="0"/>
              </a:spcBef>
              <a:spcAft>
                <a:spcPts val="0"/>
              </a:spcAft>
              <a:buSzPts val="3600"/>
              <a:buNone/>
              <a:defRPr/>
            </a:lvl4pPr>
            <a:lvl5pPr lvl="4" algn="l">
              <a:spcBef>
                <a:spcPts val="0"/>
              </a:spcBef>
              <a:spcAft>
                <a:spcPts val="0"/>
              </a:spcAft>
              <a:buSzPts val="3600"/>
              <a:buNone/>
              <a:defRPr/>
            </a:lvl5pPr>
            <a:lvl6pPr lvl="5" algn="l">
              <a:spcBef>
                <a:spcPts val="0"/>
              </a:spcBef>
              <a:spcAft>
                <a:spcPts val="0"/>
              </a:spcAft>
              <a:buSzPts val="3600"/>
              <a:buNone/>
              <a:defRPr/>
            </a:lvl6pPr>
            <a:lvl7pPr lvl="6" algn="l">
              <a:spcBef>
                <a:spcPts val="0"/>
              </a:spcBef>
              <a:spcAft>
                <a:spcPts val="0"/>
              </a:spcAft>
              <a:buSzPts val="3600"/>
              <a:buNone/>
              <a:defRPr/>
            </a:lvl7pPr>
            <a:lvl8pPr lvl="7" algn="l">
              <a:spcBef>
                <a:spcPts val="0"/>
              </a:spcBef>
              <a:spcAft>
                <a:spcPts val="0"/>
              </a:spcAft>
              <a:buSzPts val="3600"/>
              <a:buNone/>
              <a:defRPr/>
            </a:lvl8pPr>
            <a:lvl9pPr lvl="8" algn="l">
              <a:spcBef>
                <a:spcPts val="0"/>
              </a:spcBef>
              <a:spcAft>
                <a:spcPts val="0"/>
              </a:spcAft>
              <a:buSzPts val="3600"/>
              <a:buNone/>
              <a:defRPr/>
            </a:lvl9pPr>
          </a:lstStyle>
          <a:p>
            <a:endParaRPr/>
          </a:p>
        </p:txBody>
      </p:sp>
      <p:sp>
        <p:nvSpPr>
          <p:cNvPr id="71" name="Google Shape;71;p14"/>
          <p:cNvSpPr txBox="1">
            <a:spLocks noGrp="1"/>
          </p:cNvSpPr>
          <p:nvPr>
            <p:ph type="body" idx="1"/>
          </p:nvPr>
        </p:nvSpPr>
        <p:spPr>
          <a:xfrm>
            <a:off x="8128002" y="1473196"/>
            <a:ext cx="8204400" cy="7340400"/>
          </a:xfrm>
          <a:prstGeom prst="rect">
            <a:avLst/>
          </a:prstGeom>
          <a:noFill/>
          <a:ln>
            <a:noFill/>
          </a:ln>
        </p:spPr>
        <p:txBody>
          <a:bodyPr spcFirstLastPara="1" wrap="square" lIns="68575" tIns="34275" rIns="68575" bIns="34275" anchor="ctr" anchorCtr="0">
            <a:normAutofit/>
          </a:bodyPr>
          <a:lstStyle>
            <a:lvl1pPr marL="914400" lvl="0" indent="-660400" algn="l">
              <a:spcBef>
                <a:spcPts val="600"/>
              </a:spcBef>
              <a:spcAft>
                <a:spcPts val="0"/>
              </a:spcAft>
              <a:buSzPts val="1600"/>
              <a:buChar char="●"/>
              <a:defRPr/>
            </a:lvl1pPr>
            <a:lvl2pPr marL="1828800" lvl="1" indent="-660400" algn="l">
              <a:spcBef>
                <a:spcPts val="1000"/>
              </a:spcBef>
              <a:spcAft>
                <a:spcPts val="0"/>
              </a:spcAft>
              <a:buSzPts val="1600"/>
              <a:buChar char="○"/>
              <a:defRPr/>
            </a:lvl2pPr>
            <a:lvl3pPr marL="2743200" lvl="2" indent="-660400" algn="l">
              <a:spcBef>
                <a:spcPts val="1000"/>
              </a:spcBef>
              <a:spcAft>
                <a:spcPts val="0"/>
              </a:spcAft>
              <a:buSzPts val="1600"/>
              <a:buChar char="■"/>
              <a:defRPr/>
            </a:lvl3pPr>
            <a:lvl4pPr marL="3657600" lvl="3" indent="-660400" algn="l">
              <a:spcBef>
                <a:spcPts val="1000"/>
              </a:spcBef>
              <a:spcAft>
                <a:spcPts val="0"/>
              </a:spcAft>
              <a:buSzPts val="1600"/>
              <a:buChar char="●"/>
              <a:defRPr/>
            </a:lvl4pPr>
            <a:lvl5pPr marL="4572000" lvl="4" indent="-660400" algn="l">
              <a:spcBef>
                <a:spcPts val="1000"/>
              </a:spcBef>
              <a:spcAft>
                <a:spcPts val="0"/>
              </a:spcAft>
              <a:buSzPts val="1600"/>
              <a:buChar char="○"/>
              <a:defRPr/>
            </a:lvl5pPr>
            <a:lvl6pPr marL="5486400" lvl="5" indent="-660400" algn="l">
              <a:spcBef>
                <a:spcPts val="1000"/>
              </a:spcBef>
              <a:spcAft>
                <a:spcPts val="0"/>
              </a:spcAft>
              <a:buSzPts val="1600"/>
              <a:buChar char="■"/>
              <a:defRPr/>
            </a:lvl6pPr>
            <a:lvl7pPr marL="6400800" lvl="6" indent="-660400" algn="l">
              <a:spcBef>
                <a:spcPts val="1000"/>
              </a:spcBef>
              <a:spcAft>
                <a:spcPts val="0"/>
              </a:spcAft>
              <a:buSzPts val="1600"/>
              <a:buChar char="●"/>
              <a:defRPr/>
            </a:lvl7pPr>
            <a:lvl8pPr marL="7315200" lvl="7" indent="-660400" algn="l">
              <a:spcBef>
                <a:spcPts val="1000"/>
              </a:spcBef>
              <a:spcAft>
                <a:spcPts val="0"/>
              </a:spcAft>
              <a:buSzPts val="1600"/>
              <a:buChar char="○"/>
              <a:defRPr/>
            </a:lvl8pPr>
            <a:lvl9pPr marL="8229600" lvl="8" indent="-660400" algn="l">
              <a:spcBef>
                <a:spcPts val="1000"/>
              </a:spcBef>
              <a:spcAft>
                <a:spcPts val="1000"/>
              </a:spcAft>
              <a:buSzPts val="1600"/>
              <a:buChar char="■"/>
              <a:defRPr/>
            </a:lvl9pPr>
          </a:lstStyle>
          <a:p>
            <a:endParaRPr/>
          </a:p>
        </p:txBody>
      </p:sp>
      <p:sp>
        <p:nvSpPr>
          <p:cNvPr id="72" name="Google Shape;72;p14"/>
          <p:cNvSpPr txBox="1">
            <a:spLocks noGrp="1"/>
          </p:cNvSpPr>
          <p:nvPr>
            <p:ph type="body" idx="2"/>
          </p:nvPr>
        </p:nvSpPr>
        <p:spPr>
          <a:xfrm>
            <a:off x="1940716" y="4546598"/>
            <a:ext cx="5577600" cy="3657600"/>
          </a:xfrm>
          <a:prstGeom prst="rect">
            <a:avLst/>
          </a:prstGeom>
          <a:noFill/>
          <a:ln>
            <a:noFill/>
          </a:ln>
        </p:spPr>
        <p:txBody>
          <a:bodyPr spcFirstLastPara="1" wrap="square" lIns="68575" tIns="34275" rIns="68575" bIns="34275" anchor="t" anchorCtr="0">
            <a:normAutofit/>
          </a:bodyPr>
          <a:lstStyle>
            <a:lvl1pPr marL="914400" lvl="0" indent="-457200" algn="ctr">
              <a:spcBef>
                <a:spcPts val="400"/>
              </a:spcBef>
              <a:spcAft>
                <a:spcPts val="0"/>
              </a:spcAft>
              <a:buSzPts val="1400"/>
              <a:buNone/>
              <a:defRPr sz="2400"/>
            </a:lvl1pPr>
            <a:lvl2pPr marL="1828800" lvl="1" indent="-457200" algn="l">
              <a:spcBef>
                <a:spcPts val="1000"/>
              </a:spcBef>
              <a:spcAft>
                <a:spcPts val="0"/>
              </a:spcAft>
              <a:buSzPts val="1000"/>
              <a:buNone/>
              <a:defRPr sz="1800"/>
            </a:lvl2pPr>
            <a:lvl3pPr marL="2743200" lvl="2" indent="-457200" algn="l">
              <a:spcBef>
                <a:spcPts val="1000"/>
              </a:spcBef>
              <a:spcAft>
                <a:spcPts val="0"/>
              </a:spcAft>
              <a:buSzPts val="900"/>
              <a:buNone/>
              <a:defRPr sz="1600"/>
            </a:lvl3pPr>
            <a:lvl4pPr marL="3657600" lvl="3" indent="-457200" algn="l">
              <a:spcBef>
                <a:spcPts val="1000"/>
              </a:spcBef>
              <a:spcAft>
                <a:spcPts val="0"/>
              </a:spcAft>
              <a:buSzPts val="800"/>
              <a:buNone/>
              <a:defRPr sz="1400"/>
            </a:lvl4pPr>
            <a:lvl5pPr marL="4572000" lvl="4" indent="-457200" algn="l">
              <a:spcBef>
                <a:spcPts val="1000"/>
              </a:spcBef>
              <a:spcAft>
                <a:spcPts val="0"/>
              </a:spcAft>
              <a:buSzPts val="800"/>
              <a:buNone/>
              <a:defRPr sz="1400"/>
            </a:lvl5pPr>
            <a:lvl6pPr marL="5486400" lvl="5" indent="-457200" algn="l">
              <a:spcBef>
                <a:spcPts val="1000"/>
              </a:spcBef>
              <a:spcAft>
                <a:spcPts val="0"/>
              </a:spcAft>
              <a:buSzPts val="800"/>
              <a:buNone/>
              <a:defRPr sz="1400"/>
            </a:lvl6pPr>
            <a:lvl7pPr marL="6400800" lvl="6" indent="-457200" algn="l">
              <a:spcBef>
                <a:spcPts val="1000"/>
              </a:spcBef>
              <a:spcAft>
                <a:spcPts val="0"/>
              </a:spcAft>
              <a:buSzPts val="800"/>
              <a:buNone/>
              <a:defRPr sz="1400"/>
            </a:lvl7pPr>
            <a:lvl8pPr marL="7315200" lvl="7" indent="-457200" algn="l">
              <a:spcBef>
                <a:spcPts val="1000"/>
              </a:spcBef>
              <a:spcAft>
                <a:spcPts val="0"/>
              </a:spcAft>
              <a:buSzPts val="800"/>
              <a:buNone/>
              <a:defRPr sz="1400"/>
            </a:lvl8pPr>
            <a:lvl9pPr marL="8229600" lvl="8" indent="-457200" algn="l">
              <a:spcBef>
                <a:spcPts val="1000"/>
              </a:spcBef>
              <a:spcAft>
                <a:spcPts val="1000"/>
              </a:spcAft>
              <a:buSzPts val="800"/>
              <a:buNone/>
              <a:defRPr sz="1400"/>
            </a:lvl9pPr>
          </a:lstStyle>
          <a:p>
            <a:endParaRPr/>
          </a:p>
        </p:txBody>
      </p:sp>
      <p:sp>
        <p:nvSpPr>
          <p:cNvPr id="73" name="Google Shape;73;p14"/>
          <p:cNvSpPr txBox="1">
            <a:spLocks noGrp="1"/>
          </p:cNvSpPr>
          <p:nvPr>
            <p:ph type="dt" idx="10"/>
          </p:nvPr>
        </p:nvSpPr>
        <p:spPr>
          <a:xfrm>
            <a:off x="13016252" y="8953500"/>
            <a:ext cx="2400600" cy="4194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4"/>
          <p:cNvSpPr txBox="1">
            <a:spLocks noGrp="1"/>
          </p:cNvSpPr>
          <p:nvPr>
            <p:ph type="ftr" idx="11"/>
          </p:nvPr>
        </p:nvSpPr>
        <p:spPr>
          <a:xfrm>
            <a:off x="1943102" y="8953500"/>
            <a:ext cx="10959000" cy="4194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4"/>
          <p:cNvSpPr txBox="1">
            <a:spLocks noGrp="1"/>
          </p:cNvSpPr>
          <p:nvPr>
            <p:ph type="sldNum" idx="12"/>
          </p:nvPr>
        </p:nvSpPr>
        <p:spPr>
          <a:xfrm>
            <a:off x="15530852" y="8953500"/>
            <a:ext cx="814200" cy="419400"/>
          </a:xfrm>
          <a:prstGeom prst="rect">
            <a:avLst/>
          </a:prstGeom>
          <a:noFill/>
          <a:ln>
            <a:noFill/>
          </a:ln>
        </p:spPr>
        <p:txBody>
          <a:bodyPr spcFirstLastPara="1" wrap="square" lIns="68575" tIns="34275" rIns="68575" bIns="34275" anchor="ctr" anchorCtr="0">
            <a:normAutofit lnSpcReduction="10000"/>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cxnSp>
        <p:nvCxnSpPr>
          <p:cNvPr id="76" name="Google Shape;76;p14"/>
          <p:cNvCxnSpPr/>
          <p:nvPr/>
        </p:nvCxnSpPr>
        <p:spPr>
          <a:xfrm>
            <a:off x="2094254" y="4368800"/>
            <a:ext cx="5271600" cy="0"/>
          </a:xfrm>
          <a:prstGeom prst="straightConnector1">
            <a:avLst/>
          </a:prstGeom>
          <a:noFill/>
          <a:ln w="15875"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4191350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414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623400" y="2532650"/>
            <a:ext cx="17041200" cy="6605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latin typeface="Open Sans"/>
                <a:ea typeface="Open Sans"/>
                <a:cs typeface="Open Sans"/>
                <a:sym typeface="Open Sans"/>
              </a:defRPr>
            </a:lvl1pPr>
            <a:lvl2pPr lvl="1" algn="r">
              <a:buNone/>
              <a:defRPr sz="2000">
                <a:solidFill>
                  <a:schemeClr val="dk2"/>
                </a:solidFill>
                <a:latin typeface="Open Sans"/>
                <a:ea typeface="Open Sans"/>
                <a:cs typeface="Open Sans"/>
                <a:sym typeface="Open Sans"/>
              </a:defRPr>
            </a:lvl2pPr>
            <a:lvl3pPr lvl="2" algn="r">
              <a:buNone/>
              <a:defRPr sz="2000">
                <a:solidFill>
                  <a:schemeClr val="dk2"/>
                </a:solidFill>
                <a:latin typeface="Open Sans"/>
                <a:ea typeface="Open Sans"/>
                <a:cs typeface="Open Sans"/>
                <a:sym typeface="Open Sans"/>
              </a:defRPr>
            </a:lvl3pPr>
            <a:lvl4pPr lvl="3" algn="r">
              <a:buNone/>
              <a:defRPr sz="2000">
                <a:solidFill>
                  <a:schemeClr val="dk2"/>
                </a:solidFill>
                <a:latin typeface="Open Sans"/>
                <a:ea typeface="Open Sans"/>
                <a:cs typeface="Open Sans"/>
                <a:sym typeface="Open Sans"/>
              </a:defRPr>
            </a:lvl4pPr>
            <a:lvl5pPr lvl="4" algn="r">
              <a:buNone/>
              <a:defRPr sz="2000">
                <a:solidFill>
                  <a:schemeClr val="dk2"/>
                </a:solidFill>
                <a:latin typeface="Open Sans"/>
                <a:ea typeface="Open Sans"/>
                <a:cs typeface="Open Sans"/>
                <a:sym typeface="Open Sans"/>
              </a:defRPr>
            </a:lvl5pPr>
            <a:lvl6pPr lvl="5" algn="r">
              <a:buNone/>
              <a:defRPr sz="2000">
                <a:solidFill>
                  <a:schemeClr val="dk2"/>
                </a:solidFill>
                <a:latin typeface="Open Sans"/>
                <a:ea typeface="Open Sans"/>
                <a:cs typeface="Open Sans"/>
                <a:sym typeface="Open Sans"/>
              </a:defRPr>
            </a:lvl6pPr>
            <a:lvl7pPr lvl="6" algn="r">
              <a:buNone/>
              <a:defRPr sz="2000">
                <a:solidFill>
                  <a:schemeClr val="dk2"/>
                </a:solidFill>
                <a:latin typeface="Open Sans"/>
                <a:ea typeface="Open Sans"/>
                <a:cs typeface="Open Sans"/>
                <a:sym typeface="Open Sans"/>
              </a:defRPr>
            </a:lvl7pPr>
            <a:lvl8pPr lvl="7" algn="r">
              <a:buNone/>
              <a:defRPr sz="2000">
                <a:solidFill>
                  <a:schemeClr val="dk2"/>
                </a:solidFill>
                <a:latin typeface="Open Sans"/>
                <a:ea typeface="Open Sans"/>
                <a:cs typeface="Open Sans"/>
                <a:sym typeface="Open Sans"/>
              </a:defRPr>
            </a:lvl8pPr>
            <a:lvl9pPr lvl="8" algn="r">
              <a:buNone/>
              <a:defRPr sz="2000">
                <a:solidFill>
                  <a:schemeClr val="dk2"/>
                </a:solidFill>
                <a:latin typeface="Open Sans"/>
                <a:ea typeface="Open Sans"/>
                <a:cs typeface="Open Sans"/>
                <a:sym typeface="Open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0848448"/>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7" r:id="rId5"/>
    <p:sldLayoutId id="2147483668" r:id="rId6"/>
    <p:sldLayoutId id="2147483669" r:id="rId7"/>
    <p:sldLayoutId id="2147483670" r:id="rId8"/>
    <p:sldLayoutId id="2147483672" r:id="rId9"/>
    <p:sldLayoutId id="2147483673"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414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623400" y="2532650"/>
            <a:ext cx="17041200" cy="6605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latin typeface="Open Sans"/>
                <a:ea typeface="Open Sans"/>
                <a:cs typeface="Open Sans"/>
                <a:sym typeface="Open Sans"/>
              </a:defRPr>
            </a:lvl1pPr>
            <a:lvl2pPr lvl="1" algn="r">
              <a:buNone/>
              <a:defRPr sz="2000">
                <a:solidFill>
                  <a:schemeClr val="dk2"/>
                </a:solidFill>
                <a:latin typeface="Open Sans"/>
                <a:ea typeface="Open Sans"/>
                <a:cs typeface="Open Sans"/>
                <a:sym typeface="Open Sans"/>
              </a:defRPr>
            </a:lvl2pPr>
            <a:lvl3pPr lvl="2" algn="r">
              <a:buNone/>
              <a:defRPr sz="2000">
                <a:solidFill>
                  <a:schemeClr val="dk2"/>
                </a:solidFill>
                <a:latin typeface="Open Sans"/>
                <a:ea typeface="Open Sans"/>
                <a:cs typeface="Open Sans"/>
                <a:sym typeface="Open Sans"/>
              </a:defRPr>
            </a:lvl3pPr>
            <a:lvl4pPr lvl="3" algn="r">
              <a:buNone/>
              <a:defRPr sz="2000">
                <a:solidFill>
                  <a:schemeClr val="dk2"/>
                </a:solidFill>
                <a:latin typeface="Open Sans"/>
                <a:ea typeface="Open Sans"/>
                <a:cs typeface="Open Sans"/>
                <a:sym typeface="Open Sans"/>
              </a:defRPr>
            </a:lvl4pPr>
            <a:lvl5pPr lvl="4" algn="r">
              <a:buNone/>
              <a:defRPr sz="2000">
                <a:solidFill>
                  <a:schemeClr val="dk2"/>
                </a:solidFill>
                <a:latin typeface="Open Sans"/>
                <a:ea typeface="Open Sans"/>
                <a:cs typeface="Open Sans"/>
                <a:sym typeface="Open Sans"/>
              </a:defRPr>
            </a:lvl5pPr>
            <a:lvl6pPr lvl="5" algn="r">
              <a:buNone/>
              <a:defRPr sz="2000">
                <a:solidFill>
                  <a:schemeClr val="dk2"/>
                </a:solidFill>
                <a:latin typeface="Open Sans"/>
                <a:ea typeface="Open Sans"/>
                <a:cs typeface="Open Sans"/>
                <a:sym typeface="Open Sans"/>
              </a:defRPr>
            </a:lvl6pPr>
            <a:lvl7pPr lvl="6" algn="r">
              <a:buNone/>
              <a:defRPr sz="2000">
                <a:solidFill>
                  <a:schemeClr val="dk2"/>
                </a:solidFill>
                <a:latin typeface="Open Sans"/>
                <a:ea typeface="Open Sans"/>
                <a:cs typeface="Open Sans"/>
                <a:sym typeface="Open Sans"/>
              </a:defRPr>
            </a:lvl7pPr>
            <a:lvl8pPr lvl="7" algn="r">
              <a:buNone/>
              <a:defRPr sz="2000">
                <a:solidFill>
                  <a:schemeClr val="dk2"/>
                </a:solidFill>
                <a:latin typeface="Open Sans"/>
                <a:ea typeface="Open Sans"/>
                <a:cs typeface="Open Sans"/>
                <a:sym typeface="Open Sans"/>
              </a:defRPr>
            </a:lvl8pPr>
            <a:lvl9pPr lvl="8" algn="r">
              <a:buNone/>
              <a:defRPr sz="2000">
                <a:solidFill>
                  <a:schemeClr val="dk2"/>
                </a:solidFill>
                <a:latin typeface="Open Sans"/>
                <a:ea typeface="Open Sans"/>
                <a:cs typeface="Open Sans"/>
                <a:sym typeface="Open Sans"/>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169122"/>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1" r:id="rId6"/>
    <p:sldLayoutId id="2147483682" r:id="rId7"/>
    <p:sldLayoutId id="2147483683" r:id="rId8"/>
    <p:sldLayoutId id="2147483684" r:id="rId9"/>
    <p:sldLayoutId id="2147483685" r:id="rId10"/>
    <p:sldLayoutId id="2147483686" r:id="rId11"/>
    <p:sldLayoutId id="214748368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3"/>
            <a:srcRect l="30482" r="28477"/>
            <a:stretch>
              <a:fillRect/>
            </a:stretch>
          </p:blipFill>
          <p:spPr>
            <a:xfrm>
              <a:off x="0" y="0"/>
              <a:ext cx="7952147" cy="10427115"/>
            </a:xfrm>
            <a:prstGeom prst="rect">
              <a:avLst/>
            </a:prstGeom>
          </p:spPr>
        </p:pic>
      </p:grpSp>
      <p:pic>
        <p:nvPicPr>
          <p:cNvPr id="5" name="Picture 5"/>
          <p:cNvPicPr>
            <a:picLocks noChangeAspect="1"/>
          </p:cNvPicPr>
          <p:nvPr/>
        </p:nvPicPr>
        <p:blipFill>
          <a:blip r:embed="rId4"/>
          <a:srcRect/>
          <a:stretch>
            <a:fillRect/>
          </a:stretch>
        </p:blipFill>
        <p:spPr>
          <a:xfrm>
            <a:off x="8743220" y="1282524"/>
            <a:ext cx="7494617" cy="2711689"/>
          </a:xfrm>
          <a:prstGeom prst="rect">
            <a:avLst/>
          </a:prstGeom>
        </p:spPr>
      </p:pic>
      <p:sp>
        <p:nvSpPr>
          <p:cNvPr id="6" name="TextBox 6"/>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rPr>
              <a:t>www.onehe.org</a:t>
            </a:r>
          </a:p>
        </p:txBody>
      </p:sp>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a:solidFill>
                  <a:srgbClr val="000000"/>
                </a:solidFill>
              </a:rPr>
              <a:t>Develop your teaching your way</a:t>
            </a:r>
          </a:p>
        </p:txBody>
      </p:sp>
      <p:sp>
        <p:nvSpPr>
          <p:cNvPr id="8" name="TextBox 8"/>
          <p:cNvSpPr txBox="1"/>
          <p:nvPr/>
        </p:nvSpPr>
        <p:spPr>
          <a:xfrm>
            <a:off x="8762430" y="5399471"/>
            <a:ext cx="8777445" cy="913776"/>
          </a:xfrm>
          <a:prstGeom prst="rect">
            <a:avLst/>
          </a:prstGeom>
        </p:spPr>
        <p:txBody>
          <a:bodyPr wrap="square" lIns="0" tIns="0" rIns="0" bIns="0" rtlCol="0" anchor="t">
            <a:spAutoFit/>
          </a:bodyPr>
          <a:lstStyle/>
          <a:p>
            <a:pPr>
              <a:lnSpc>
                <a:spcPts val="7559"/>
              </a:lnSpc>
            </a:pPr>
            <a:r>
              <a:rPr lang="en-US" sz="5400" dirty="0">
                <a:latin typeface="+mj-lt"/>
                <a:ea typeface="Calibri"/>
                <a:cs typeface="Calibri"/>
              </a:rPr>
              <a:t>Cultivating Student Voices</a:t>
            </a:r>
            <a:endParaRPr lang="en-US" sz="5400" dirty="0">
              <a:latin typeface="+mj-lt"/>
              <a:ea typeface="+mn-lt"/>
              <a:cs typeface="+mn-lt"/>
            </a:endParaRPr>
          </a:p>
        </p:txBody>
      </p:sp>
      <p:sp>
        <p:nvSpPr>
          <p:cNvPr id="9" name="TextBox 9"/>
          <p:cNvSpPr txBox="1"/>
          <p:nvPr/>
        </p:nvSpPr>
        <p:spPr>
          <a:xfrm>
            <a:off x="8743220" y="6972301"/>
            <a:ext cx="8096980" cy="702885"/>
          </a:xfrm>
          <a:prstGeom prst="rect">
            <a:avLst/>
          </a:prstGeom>
        </p:spPr>
        <p:txBody>
          <a:bodyPr wrap="square" lIns="0" tIns="0" rIns="0" bIns="0" rtlCol="0" anchor="t">
            <a:spAutoFit/>
          </a:bodyPr>
          <a:lstStyle/>
          <a:p>
            <a:pPr>
              <a:lnSpc>
                <a:spcPts val="5880"/>
              </a:lnSpc>
            </a:pPr>
            <a:r>
              <a:rPr lang="en-US" sz="4000" dirty="0">
                <a:solidFill>
                  <a:srgbClr val="000000"/>
                </a:solidFill>
                <a:ea typeface="Open Sans"/>
                <a:cs typeface="Open Sans"/>
              </a:rPr>
              <a:t>James M. Lang</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4333556" y="435297"/>
            <a:ext cx="3280114" cy="1186805"/>
          </a:xfrm>
          <a:prstGeom prst="rect">
            <a:avLst/>
          </a:prstGeom>
        </p:spPr>
      </p:pic>
      <p:pic>
        <p:nvPicPr>
          <p:cNvPr id="3" name="Picture 3"/>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17848" y="2646262"/>
            <a:ext cx="5290810" cy="5290810"/>
          </a:xfrm>
          <a:prstGeom prst="rect">
            <a:avLst/>
          </a:prstGeom>
        </p:spPr>
      </p:pic>
      <p:sp>
        <p:nvSpPr>
          <p:cNvPr id="6" name="TextBox 6"/>
          <p:cNvSpPr txBox="1"/>
          <p:nvPr/>
        </p:nvSpPr>
        <p:spPr>
          <a:xfrm>
            <a:off x="8375535" y="4258314"/>
            <a:ext cx="7451950" cy="920113"/>
          </a:xfrm>
          <a:prstGeom prst="rect">
            <a:avLst/>
          </a:prstGeom>
        </p:spPr>
        <p:txBody>
          <a:bodyPr lIns="0" tIns="0" rIns="0" bIns="0" rtlCol="0" anchor="t">
            <a:spAutoFit/>
          </a:bodyPr>
          <a:lstStyle/>
          <a:p>
            <a:pPr>
              <a:lnSpc>
                <a:spcPts val="7560"/>
              </a:lnSpc>
            </a:pPr>
            <a:r>
              <a:rPr lang="en-US" sz="5400" dirty="0">
                <a:solidFill>
                  <a:srgbClr val="000000"/>
                </a:solidFill>
                <a:latin typeface="+mj-lt"/>
              </a:rPr>
              <a:t>James M. Lang</a:t>
            </a:r>
          </a:p>
        </p:txBody>
      </p:sp>
      <p:sp>
        <p:nvSpPr>
          <p:cNvPr id="7" name="TextBox 7"/>
          <p:cNvSpPr txBox="1"/>
          <p:nvPr/>
        </p:nvSpPr>
        <p:spPr>
          <a:xfrm>
            <a:off x="8375535" y="5507775"/>
            <a:ext cx="8159865" cy="2222916"/>
          </a:xfrm>
          <a:prstGeom prst="rect">
            <a:avLst/>
          </a:prstGeom>
        </p:spPr>
        <p:txBody>
          <a:bodyPr wrap="square" lIns="0" tIns="0" rIns="0" bIns="0" rtlCol="0" anchor="t">
            <a:spAutoFit/>
          </a:bodyPr>
          <a:lstStyle/>
          <a:p>
            <a:pPr>
              <a:lnSpc>
                <a:spcPts val="5880"/>
              </a:lnSpc>
            </a:pPr>
            <a:r>
              <a:rPr lang="en-US" sz="4200" dirty="0">
                <a:solidFill>
                  <a:srgbClr val="000000"/>
                </a:solidFill>
              </a:rPr>
              <a:t>Professor of Practice</a:t>
            </a:r>
          </a:p>
          <a:p>
            <a:pPr>
              <a:lnSpc>
                <a:spcPts val="5880"/>
              </a:lnSpc>
            </a:pPr>
            <a:r>
              <a:rPr lang="en-US" sz="4200" dirty="0">
                <a:solidFill>
                  <a:srgbClr val="000000"/>
                </a:solidFill>
              </a:rPr>
              <a:t>Kaneb Center for Teaching Excellence</a:t>
            </a:r>
          </a:p>
          <a:p>
            <a:pPr>
              <a:lnSpc>
                <a:spcPts val="5880"/>
              </a:lnSpc>
            </a:pPr>
            <a:r>
              <a:rPr lang="en-US" sz="4200" dirty="0">
                <a:solidFill>
                  <a:srgbClr val="000000"/>
                </a:solidFill>
              </a:rPr>
              <a:t>University of Notre Dame</a:t>
            </a:r>
          </a:p>
        </p:txBody>
      </p:sp>
      <p:pic>
        <p:nvPicPr>
          <p:cNvPr id="8" name="Picture 7">
            <a:extLst>
              <a:ext uri="{FF2B5EF4-FFF2-40B4-BE49-F238E27FC236}">
                <a16:creationId xmlns:a16="http://schemas.microsoft.com/office/drawing/2014/main" id="{5D64A9BB-E8CE-F09C-BF59-C5D5A2156A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429000" y="3874475"/>
            <a:ext cx="3279984" cy="2607903"/>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C887F3-629A-A663-7060-58E74315CF17}"/>
              </a:ext>
            </a:extLst>
          </p:cNvPr>
          <p:cNvSpPr>
            <a:spLocks noGrp="1"/>
          </p:cNvSpPr>
          <p:nvPr>
            <p:ph type="title"/>
          </p:nvPr>
        </p:nvSpPr>
        <p:spPr>
          <a:xfrm>
            <a:off x="623400" y="890050"/>
            <a:ext cx="17041200" cy="1414800"/>
          </a:xfrm>
        </p:spPr>
        <p:txBody>
          <a:bodyPr wrap="square" anchor="ctr">
            <a:normAutofit/>
          </a:bodyPr>
          <a:lstStyle/>
          <a:p>
            <a:r>
              <a:rPr lang="en-US" sz="6600" dirty="0"/>
              <a:t>Supporting Student Voices</a:t>
            </a:r>
          </a:p>
        </p:txBody>
      </p:sp>
      <p:graphicFrame>
        <p:nvGraphicFramePr>
          <p:cNvPr id="9" name="Text Placeholder 6">
            <a:extLst>
              <a:ext uri="{FF2B5EF4-FFF2-40B4-BE49-F238E27FC236}">
                <a16:creationId xmlns:a16="http://schemas.microsoft.com/office/drawing/2014/main" id="{2DA49887-A32C-1A89-CB0C-ED8B94A48A29}"/>
              </a:ext>
            </a:extLst>
          </p:cNvPr>
          <p:cNvGraphicFramePr/>
          <p:nvPr>
            <p:extLst>
              <p:ext uri="{D42A27DB-BD31-4B8C-83A1-F6EECF244321}">
                <p14:modId xmlns:p14="http://schemas.microsoft.com/office/powerpoint/2010/main" val="2640249817"/>
              </p:ext>
            </p:extLst>
          </p:nvPr>
        </p:nvGraphicFramePr>
        <p:xfrm>
          <a:off x="623400" y="2495350"/>
          <a:ext cx="17041200" cy="6528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8784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0CD2-822B-E286-BC75-485FB1719795}"/>
              </a:ext>
            </a:extLst>
          </p:cNvPr>
          <p:cNvSpPr>
            <a:spLocks noGrp="1"/>
          </p:cNvSpPr>
          <p:nvPr>
            <p:ph type="title"/>
          </p:nvPr>
        </p:nvSpPr>
        <p:spPr/>
        <p:txBody>
          <a:bodyPr>
            <a:normAutofit/>
          </a:bodyPr>
          <a:lstStyle/>
          <a:p>
            <a:r>
              <a:rPr lang="en-US" sz="6000" dirty="0"/>
              <a:t>Premise: “If You Care About It, Do It In Class”</a:t>
            </a:r>
          </a:p>
        </p:txBody>
      </p:sp>
      <p:sp>
        <p:nvSpPr>
          <p:cNvPr id="3" name="Text Placeholder 2">
            <a:extLst>
              <a:ext uri="{FF2B5EF4-FFF2-40B4-BE49-F238E27FC236}">
                <a16:creationId xmlns:a16="http://schemas.microsoft.com/office/drawing/2014/main" id="{736C2BA1-8936-FD47-1EBF-763B73D0B74B}"/>
              </a:ext>
            </a:extLst>
          </p:cNvPr>
          <p:cNvSpPr>
            <a:spLocks noGrp="1"/>
          </p:cNvSpPr>
          <p:nvPr>
            <p:ph type="body" idx="1"/>
          </p:nvPr>
        </p:nvSpPr>
        <p:spPr/>
        <p:txBody>
          <a:bodyPr>
            <a:normAutofit lnSpcReduction="10000"/>
          </a:bodyPr>
          <a:lstStyle/>
          <a:p>
            <a:pPr lvl="0"/>
            <a:r>
              <a:rPr lang="en-US" sz="5600" dirty="0"/>
              <a:t>“Whatever you care most about students learning in your course, do it in class.</a:t>
            </a:r>
          </a:p>
          <a:p>
            <a:pPr lvl="0"/>
            <a:r>
              <a:rPr lang="en-US" sz="5600" dirty="0"/>
              <a:t>If you don’t use class time for skills practice, start doing so now.</a:t>
            </a:r>
          </a:p>
          <a:p>
            <a:pPr lvl="0"/>
            <a:r>
              <a:rPr lang="en-US" sz="5600" dirty="0"/>
              <a:t>If you already do, do it more.”</a:t>
            </a:r>
          </a:p>
          <a:p>
            <a:pPr marL="228600" indent="0" algn="r">
              <a:buNone/>
            </a:pPr>
            <a:r>
              <a:rPr lang="en-US" sz="4800" i="1" dirty="0"/>
              <a:t>Chronicle of Higher Education</a:t>
            </a:r>
          </a:p>
          <a:p>
            <a:pPr marL="228600" indent="0" algn="r">
              <a:buNone/>
            </a:pPr>
            <a:r>
              <a:rPr lang="en-US" sz="4800" dirty="0"/>
              <a:t>December 2025</a:t>
            </a:r>
          </a:p>
        </p:txBody>
      </p:sp>
    </p:spTree>
    <p:extLst>
      <p:ext uri="{BB962C8B-B14F-4D97-AF65-F5344CB8AC3E}">
        <p14:creationId xmlns:p14="http://schemas.microsoft.com/office/powerpoint/2010/main" val="4282882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779B-DD4E-356E-C24D-BBEC39961274}"/>
              </a:ext>
            </a:extLst>
          </p:cNvPr>
          <p:cNvSpPr>
            <a:spLocks noGrp="1"/>
          </p:cNvSpPr>
          <p:nvPr>
            <p:ph type="title"/>
          </p:nvPr>
        </p:nvSpPr>
        <p:spPr/>
        <p:txBody>
          <a:bodyPr>
            <a:normAutofit/>
          </a:bodyPr>
          <a:lstStyle/>
          <a:p>
            <a:r>
              <a:rPr lang="en-US" sz="6600" dirty="0"/>
              <a:t>Brainstorming Voices</a:t>
            </a:r>
          </a:p>
        </p:txBody>
      </p:sp>
    </p:spTree>
    <p:extLst>
      <p:ext uri="{BB962C8B-B14F-4D97-AF65-F5344CB8AC3E}">
        <p14:creationId xmlns:p14="http://schemas.microsoft.com/office/powerpoint/2010/main" val="68036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312DC67-780C-4740-7C72-2184681AC025}"/>
              </a:ext>
            </a:extLst>
          </p:cNvPr>
          <p:cNvSpPr>
            <a:spLocks noGrp="1"/>
          </p:cNvSpPr>
          <p:nvPr>
            <p:ph type="title"/>
          </p:nvPr>
        </p:nvSpPr>
        <p:spPr>
          <a:xfrm>
            <a:off x="1943104" y="1473198"/>
            <a:ext cx="14401800" cy="1956000"/>
          </a:xfrm>
        </p:spPr>
        <p:txBody>
          <a:bodyPr>
            <a:normAutofit/>
          </a:bodyPr>
          <a:lstStyle/>
          <a:p>
            <a:r>
              <a:rPr lang="en-US" sz="6000" dirty="0"/>
              <a:t>(Not) Listening to One’s Own Voice</a:t>
            </a:r>
          </a:p>
        </p:txBody>
      </p:sp>
      <p:sp>
        <p:nvSpPr>
          <p:cNvPr id="4" name="Text Placeholder 3">
            <a:extLst>
              <a:ext uri="{FF2B5EF4-FFF2-40B4-BE49-F238E27FC236}">
                <a16:creationId xmlns:a16="http://schemas.microsoft.com/office/drawing/2014/main" id="{C5190CD3-8D75-ACB1-EA1E-E097C1E3E94C}"/>
              </a:ext>
            </a:extLst>
          </p:cNvPr>
          <p:cNvSpPr>
            <a:spLocks noGrp="1"/>
          </p:cNvSpPr>
          <p:nvPr>
            <p:ph type="body" idx="1"/>
          </p:nvPr>
        </p:nvSpPr>
        <p:spPr>
          <a:xfrm>
            <a:off x="1943102" y="3835398"/>
            <a:ext cx="14401800" cy="4978200"/>
          </a:xfrm>
        </p:spPr>
        <p:txBody>
          <a:bodyPr wrap="square" anchor="t">
            <a:normAutofit lnSpcReduction="10000"/>
          </a:bodyPr>
          <a:lstStyle/>
          <a:p>
            <a:pPr marL="228600" indent="0">
              <a:buNone/>
            </a:pPr>
            <a:r>
              <a:rPr lang="en-US" sz="3600" dirty="0"/>
              <a:t>You’ve probably heard that AI is great for generating ideas. And brainstorming is certainly one students’ top uses of AI. But we want to urge some caution before you encourage students to start with AI for ideas. It’s sometimes difficult for students to start on a project when they don’t know what direction to go. But once they see a list of ideas from AI, it’s hard for students to see true alternatives, or listen to their own voices. </a:t>
            </a:r>
          </a:p>
          <a:p>
            <a:pPr marL="228600" indent="0" algn="r">
              <a:buNone/>
            </a:pPr>
            <a:r>
              <a:rPr lang="en-US" sz="3600" i="1" dirty="0"/>
              <a:t>Norton Guide to AI-Aware Teaching </a:t>
            </a:r>
          </a:p>
        </p:txBody>
      </p:sp>
    </p:spTree>
    <p:extLst>
      <p:ext uri="{BB962C8B-B14F-4D97-AF65-F5344CB8AC3E}">
        <p14:creationId xmlns:p14="http://schemas.microsoft.com/office/powerpoint/2010/main" val="2454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2F23-BC12-C918-663D-E99735DA6BCB}"/>
              </a:ext>
            </a:extLst>
          </p:cNvPr>
          <p:cNvSpPr>
            <a:spLocks noGrp="1"/>
          </p:cNvSpPr>
          <p:nvPr>
            <p:ph type="title"/>
          </p:nvPr>
        </p:nvSpPr>
        <p:spPr/>
        <p:txBody>
          <a:bodyPr>
            <a:normAutofit/>
          </a:bodyPr>
          <a:lstStyle/>
          <a:p>
            <a:r>
              <a:rPr lang="en-US" sz="6600" dirty="0"/>
              <a:t>Flattening Ideas</a:t>
            </a:r>
          </a:p>
        </p:txBody>
      </p:sp>
      <p:sp>
        <p:nvSpPr>
          <p:cNvPr id="3" name="Text Placeholder 2">
            <a:extLst>
              <a:ext uri="{FF2B5EF4-FFF2-40B4-BE49-F238E27FC236}">
                <a16:creationId xmlns:a16="http://schemas.microsoft.com/office/drawing/2014/main" id="{12F2DBA9-23CD-2A17-BF71-4566A4CCBCBC}"/>
              </a:ext>
            </a:extLst>
          </p:cNvPr>
          <p:cNvSpPr>
            <a:spLocks noGrp="1"/>
          </p:cNvSpPr>
          <p:nvPr>
            <p:ph type="body" idx="1"/>
          </p:nvPr>
        </p:nvSpPr>
        <p:spPr/>
        <p:txBody>
          <a:bodyPr>
            <a:normAutofit/>
          </a:bodyPr>
          <a:lstStyle/>
          <a:p>
            <a:r>
              <a:rPr lang="en-US" sz="4000" dirty="0"/>
              <a:t>Navigating the Digital Age: How Technology Shapes Our Social Lives, Learning, and Well-Being</a:t>
            </a:r>
          </a:p>
          <a:p>
            <a:r>
              <a:rPr lang="en-US" sz="4000" dirty="0"/>
              <a:t>Navigating the Digital Age: A Personal Reflection on Technology</a:t>
            </a:r>
          </a:p>
          <a:p>
            <a:r>
              <a:rPr lang="en-US" sz="4000" dirty="0"/>
              <a:t>Navigating the Digital Age: A Personal and Peer Perspective on Technology’s Role in Our Lives</a:t>
            </a:r>
          </a:p>
        </p:txBody>
      </p:sp>
    </p:spTree>
    <p:extLst>
      <p:ext uri="{BB962C8B-B14F-4D97-AF65-F5344CB8AC3E}">
        <p14:creationId xmlns:p14="http://schemas.microsoft.com/office/powerpoint/2010/main" val="313076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000" dirty="0"/>
              <a:t>How Do We Help Students Ideate?</a:t>
            </a:r>
            <a:endParaRPr sz="6000" dirty="0"/>
          </a:p>
        </p:txBody>
      </p:sp>
      <p:sp>
        <p:nvSpPr>
          <p:cNvPr id="143" name="Google Shape;143;p25"/>
          <p:cNvSpPr txBox="1">
            <a:spLocks noGrp="1"/>
          </p:cNvSpPr>
          <p:nvPr>
            <p:ph type="body" idx="2"/>
          </p:nvPr>
        </p:nvSpPr>
        <p:spPr>
          <a:xfrm>
            <a:off x="9664800" y="2532350"/>
            <a:ext cx="7999800" cy="6605400"/>
          </a:xfrm>
          <a:prstGeom prst="rect">
            <a:avLst/>
          </a:prstGeom>
        </p:spPr>
        <p:txBody>
          <a:bodyPr spcFirstLastPara="1" wrap="square" lIns="182850" tIns="182850" rIns="182850" bIns="182850" anchor="t" anchorCtr="0">
            <a:normAutofit fontScale="92500" lnSpcReduction="10000"/>
          </a:bodyPr>
          <a:lstStyle/>
          <a:p>
            <a:pPr marL="0" indent="0">
              <a:buNone/>
            </a:pPr>
            <a:r>
              <a:rPr lang="en" sz="5600" u="sng" dirty="0"/>
              <a:t>Classroom Ideation</a:t>
            </a:r>
            <a:endParaRPr sz="5600" u="sng" dirty="0"/>
          </a:p>
          <a:p>
            <a:pPr indent="-812800">
              <a:spcBef>
                <a:spcPts val="2400"/>
              </a:spcBef>
              <a:buSzPts val="2800"/>
            </a:pPr>
            <a:r>
              <a:rPr lang="en" sz="5600" dirty="0"/>
              <a:t>Freewriting</a:t>
            </a:r>
            <a:endParaRPr sz="5600" dirty="0"/>
          </a:p>
          <a:p>
            <a:pPr indent="-812800">
              <a:buSzPts val="2800"/>
            </a:pPr>
            <a:r>
              <a:rPr lang="en" sz="5600" dirty="0"/>
              <a:t>Small Group Discussions</a:t>
            </a:r>
            <a:endParaRPr sz="5600" dirty="0"/>
          </a:p>
          <a:p>
            <a:pPr indent="-812800">
              <a:buSzPts val="2800"/>
            </a:pPr>
            <a:r>
              <a:rPr lang="en" sz="5600" dirty="0"/>
              <a:t>White Board Brainstorm</a:t>
            </a:r>
            <a:endParaRPr lang="en" sz="2000" dirty="0"/>
          </a:p>
          <a:p>
            <a:pPr indent="-812800">
              <a:buSzPts val="2800"/>
            </a:pPr>
            <a:r>
              <a:rPr lang="en" sz="5600" dirty="0"/>
              <a:t>Idea Speed Dating</a:t>
            </a:r>
          </a:p>
        </p:txBody>
      </p:sp>
      <p:pic>
        <p:nvPicPr>
          <p:cNvPr id="144" name="Google Shape;144;p25"/>
          <p:cNvPicPr preferRelativeResize="0"/>
          <p:nvPr/>
        </p:nvPicPr>
        <p:blipFill>
          <a:blip r:embed="rId3">
            <a:alphaModFix/>
          </a:blip>
          <a:stretch>
            <a:fillRect/>
          </a:stretch>
        </p:blipFill>
        <p:spPr>
          <a:xfrm>
            <a:off x="513650" y="2838976"/>
            <a:ext cx="7999800" cy="5992128"/>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4DBE-3FA2-965A-023C-55D49E4E24E5}"/>
              </a:ext>
            </a:extLst>
          </p:cNvPr>
          <p:cNvSpPr>
            <a:spLocks noGrp="1"/>
          </p:cNvSpPr>
          <p:nvPr>
            <p:ph type="title"/>
          </p:nvPr>
        </p:nvSpPr>
        <p:spPr/>
        <p:txBody>
          <a:bodyPr>
            <a:normAutofit/>
          </a:bodyPr>
          <a:lstStyle/>
          <a:p>
            <a:r>
              <a:rPr lang="en-US" sz="6600" dirty="0"/>
              <a:t>Freewriting</a:t>
            </a:r>
          </a:p>
        </p:txBody>
      </p:sp>
      <p:sp>
        <p:nvSpPr>
          <p:cNvPr id="3" name="Text Placeholder 2">
            <a:extLst>
              <a:ext uri="{FF2B5EF4-FFF2-40B4-BE49-F238E27FC236}">
                <a16:creationId xmlns:a16="http://schemas.microsoft.com/office/drawing/2014/main" id="{5D457E04-E8F5-7CC3-86C8-0AD3E7FB5F2E}"/>
              </a:ext>
            </a:extLst>
          </p:cNvPr>
          <p:cNvSpPr>
            <a:spLocks noGrp="1"/>
          </p:cNvSpPr>
          <p:nvPr>
            <p:ph type="body" idx="1"/>
          </p:nvPr>
        </p:nvSpPr>
        <p:spPr/>
        <p:txBody>
          <a:bodyPr>
            <a:noAutofit/>
          </a:bodyPr>
          <a:lstStyle/>
          <a:p>
            <a:pPr marL="254000" indent="0">
              <a:buNone/>
            </a:pPr>
            <a:r>
              <a:rPr lang="en-US" sz="3200" dirty="0"/>
              <a:t>The idea is simply to write for ten minutes (later on, perhaps fifteen or twenty). Don't stop for anything. Go quickly without rushing. Never stop to look back, to cross something out, to wonder how to spell something, to wonder what word or thought to use, or to think about what you are doing. If you can't think of a word or a spelling, just use a squiggle or else write "I can't think what to say, I can't think what to say" as many times as you want; or repeat the last word you wrote over and over again; or anything else.”   </a:t>
            </a:r>
          </a:p>
          <a:p>
            <a:pPr marL="254000" indent="0" algn="r">
              <a:buNone/>
            </a:pPr>
            <a:r>
              <a:rPr lang="en-US" sz="3200" dirty="0"/>
              <a:t>Peter Elbow, </a:t>
            </a:r>
            <a:r>
              <a:rPr lang="en-US" sz="3200" i="1" dirty="0"/>
              <a:t>Writing without Teachers</a:t>
            </a:r>
            <a:endParaRPr lang="en-US" sz="3200" dirty="0"/>
          </a:p>
        </p:txBody>
      </p:sp>
    </p:spTree>
    <p:extLst>
      <p:ext uri="{BB962C8B-B14F-4D97-AF65-F5344CB8AC3E}">
        <p14:creationId xmlns:p14="http://schemas.microsoft.com/office/powerpoint/2010/main" val="4090274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623400" y="1629600"/>
            <a:ext cx="17142600" cy="1884000"/>
          </a:xfrm>
          <a:prstGeom prst="rect">
            <a:avLst/>
          </a:prstGeom>
        </p:spPr>
        <p:txBody>
          <a:bodyPr spcFirstLastPara="1" wrap="square" lIns="182850" tIns="182850" rIns="182850" bIns="182850" anchor="ctr" anchorCtr="0">
            <a:normAutofit/>
          </a:bodyPr>
          <a:lstStyle/>
          <a:p>
            <a:r>
              <a:rPr lang="en" sz="6600" dirty="0"/>
              <a:t>Writing Voices</a:t>
            </a:r>
            <a:endParaRPr sz="6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7EE47A-74BE-E10E-403F-E3005E365878}"/>
              </a:ext>
            </a:extLst>
          </p:cNvPr>
          <p:cNvSpPr>
            <a:spLocks noGrp="1"/>
          </p:cNvSpPr>
          <p:nvPr>
            <p:ph type="title"/>
          </p:nvPr>
        </p:nvSpPr>
        <p:spPr/>
        <p:txBody>
          <a:bodyPr>
            <a:normAutofit/>
          </a:bodyPr>
          <a:lstStyle/>
          <a:p>
            <a:r>
              <a:rPr lang="en-US" sz="6600" dirty="0"/>
              <a:t>Learning or Reflection Journals</a:t>
            </a:r>
          </a:p>
        </p:txBody>
      </p:sp>
      <p:sp>
        <p:nvSpPr>
          <p:cNvPr id="4" name="Text Placeholder 3">
            <a:extLst>
              <a:ext uri="{FF2B5EF4-FFF2-40B4-BE49-F238E27FC236}">
                <a16:creationId xmlns:a16="http://schemas.microsoft.com/office/drawing/2014/main" id="{7F576A89-EE8E-5930-C8AA-4A171F484814}"/>
              </a:ext>
            </a:extLst>
          </p:cNvPr>
          <p:cNvSpPr>
            <a:spLocks noGrp="1"/>
          </p:cNvSpPr>
          <p:nvPr>
            <p:ph type="body" idx="1"/>
          </p:nvPr>
        </p:nvSpPr>
        <p:spPr/>
        <p:txBody>
          <a:bodyPr>
            <a:normAutofit/>
          </a:bodyPr>
          <a:lstStyle/>
          <a:p>
            <a:pPr marL="228600" indent="0">
              <a:buNone/>
            </a:pPr>
            <a:r>
              <a:rPr lang="en-US" sz="3200" dirty="0"/>
              <a:t>Daily or weekly opportunities for students to process their learning or connect it to their lives. These can be done with paper or pencil or in digital formats. Prompts for learning journals might include:</a:t>
            </a:r>
          </a:p>
          <a:p>
            <a:r>
              <a:rPr lang="en-US" sz="3200" dirty="0"/>
              <a:t>Make a connection between today’s course material and your experiences outside of class </a:t>
            </a:r>
            <a:r>
              <a:rPr lang="en-US" sz="3200" i="1" dirty="0"/>
              <a:t>or </a:t>
            </a:r>
            <a:r>
              <a:rPr lang="en-US" sz="3200" dirty="0"/>
              <a:t>something you’ve learned in another class.</a:t>
            </a:r>
          </a:p>
          <a:p>
            <a:r>
              <a:rPr lang="en-US" sz="3200" dirty="0"/>
              <a:t>Document an insight you had about our subject matter today.</a:t>
            </a:r>
          </a:p>
          <a:p>
            <a:r>
              <a:rPr lang="en-US" sz="3200" dirty="0"/>
              <a:t>Note and analyze a comment from a peer in class today.</a:t>
            </a:r>
          </a:p>
          <a:p>
            <a:r>
              <a:rPr lang="en-US" sz="3200" dirty="0"/>
              <a:t>Identify an area in which you feel less confident in your mastery of the class material.</a:t>
            </a:r>
          </a:p>
          <a:p>
            <a:r>
              <a:rPr lang="en-US" sz="3200" dirty="0"/>
              <a:t>Make a plan for how you will prepare for you upcoming assessment, especially in light of today’s course material.</a:t>
            </a:r>
          </a:p>
        </p:txBody>
      </p:sp>
    </p:spTree>
    <p:extLst>
      <p:ext uri="{BB962C8B-B14F-4D97-AF65-F5344CB8AC3E}">
        <p14:creationId xmlns:p14="http://schemas.microsoft.com/office/powerpoint/2010/main" val="3463864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BB6E-7278-1BF5-72C0-08933B71C1FC}"/>
              </a:ext>
            </a:extLst>
          </p:cNvPr>
          <p:cNvSpPr>
            <a:spLocks noGrp="1"/>
          </p:cNvSpPr>
          <p:nvPr>
            <p:ph type="title"/>
          </p:nvPr>
        </p:nvSpPr>
        <p:spPr/>
        <p:txBody>
          <a:bodyPr>
            <a:normAutofit/>
          </a:bodyPr>
          <a:lstStyle/>
          <a:p>
            <a:r>
              <a:rPr lang="en-US" sz="6600" dirty="0"/>
              <a:t>Writing from AI Conversations</a:t>
            </a:r>
          </a:p>
        </p:txBody>
      </p:sp>
      <p:sp>
        <p:nvSpPr>
          <p:cNvPr id="5" name="Text Placeholder 4">
            <a:extLst>
              <a:ext uri="{FF2B5EF4-FFF2-40B4-BE49-F238E27FC236}">
                <a16:creationId xmlns:a16="http://schemas.microsoft.com/office/drawing/2014/main" id="{86493774-0A47-18DC-08BE-79EB5B12C64D}"/>
              </a:ext>
            </a:extLst>
          </p:cNvPr>
          <p:cNvSpPr>
            <a:spLocks noGrp="1"/>
          </p:cNvSpPr>
          <p:nvPr>
            <p:ph type="body" idx="1"/>
          </p:nvPr>
        </p:nvSpPr>
        <p:spPr>
          <a:xfrm>
            <a:off x="623400" y="2532650"/>
            <a:ext cx="7682400" cy="6116050"/>
          </a:xfrm>
        </p:spPr>
        <p:txBody>
          <a:bodyPr>
            <a:normAutofit fontScale="85000" lnSpcReduction="20000"/>
          </a:bodyPr>
          <a:lstStyle/>
          <a:p>
            <a:r>
              <a:rPr lang="en-US" sz="4400" dirty="0"/>
              <a:t>Develop their initial ideas through in-class brainstorming activities.</a:t>
            </a:r>
          </a:p>
          <a:p>
            <a:r>
              <a:rPr lang="en-US" sz="4400" dirty="0"/>
              <a:t>Instructor creates AI prompts or a program that helps students develop the ideas further (counterarguments, other possibilities, etc.)</a:t>
            </a:r>
          </a:p>
          <a:p>
            <a:r>
              <a:rPr lang="en-US" sz="4400" dirty="0"/>
              <a:t>Students come to class and begin writing without the help of their transcript.</a:t>
            </a:r>
          </a:p>
          <a:p>
            <a:endParaRPr lang="en-US" dirty="0"/>
          </a:p>
        </p:txBody>
      </p:sp>
      <p:sp>
        <p:nvSpPr>
          <p:cNvPr id="6" name="TextBox 5">
            <a:extLst>
              <a:ext uri="{FF2B5EF4-FFF2-40B4-BE49-F238E27FC236}">
                <a16:creationId xmlns:a16="http://schemas.microsoft.com/office/drawing/2014/main" id="{D94BF277-0F7B-46CD-9FA7-BB90E2115500}"/>
              </a:ext>
            </a:extLst>
          </p:cNvPr>
          <p:cNvSpPr txBox="1"/>
          <p:nvPr/>
        </p:nvSpPr>
        <p:spPr>
          <a:xfrm>
            <a:off x="9282600" y="2705100"/>
            <a:ext cx="7848600" cy="5570756"/>
          </a:xfrm>
          <a:prstGeom prst="rect">
            <a:avLst/>
          </a:prstGeom>
          <a:noFill/>
          <a:ln>
            <a:solidFill>
              <a:schemeClr val="bg2">
                <a:lumMod val="50000"/>
              </a:schemeClr>
            </a:solidFill>
          </a:ln>
        </p:spPr>
        <p:txBody>
          <a:bodyPr wrap="square" rtlCol="0">
            <a:spAutoFit/>
          </a:bodyPr>
          <a:lstStyle/>
          <a:p>
            <a:r>
              <a:rPr lang="en-US" sz="3600" dirty="0">
                <a:solidFill>
                  <a:schemeClr val="bg2">
                    <a:lumMod val="50000"/>
                  </a:schemeClr>
                </a:solidFill>
              </a:rPr>
              <a:t>When Groff starts something new, she writes it out longhand in large spiral notebooks. After she completes a first draft, she puts it in a bankers box—and never reads it again. Then she’ll start the book over, still in longhand, working from memory. The idea is that this way, only the best, most vital bits survive.</a:t>
            </a:r>
          </a:p>
          <a:p>
            <a:r>
              <a:rPr lang="en-US" sz="3200" dirty="0">
                <a:solidFill>
                  <a:schemeClr val="bg2">
                    <a:lumMod val="50000"/>
                  </a:schemeClr>
                </a:solidFill>
              </a:rPr>
              <a:t>From Mason Curry’s Subtle Maneuvers</a:t>
            </a:r>
          </a:p>
        </p:txBody>
      </p:sp>
    </p:spTree>
    <p:extLst>
      <p:ext uri="{BB962C8B-B14F-4D97-AF65-F5344CB8AC3E}">
        <p14:creationId xmlns:p14="http://schemas.microsoft.com/office/powerpoint/2010/main" val="99642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600" dirty="0"/>
              <a:t>Slow Writing Pedagogy</a:t>
            </a:r>
            <a:endParaRPr sz="6600" dirty="0"/>
          </a:p>
        </p:txBody>
      </p:sp>
      <p:sp>
        <p:nvSpPr>
          <p:cNvPr id="156" name="Google Shape;156;p27"/>
          <p:cNvSpPr txBox="1">
            <a:spLocks noGrp="1"/>
          </p:cNvSpPr>
          <p:nvPr>
            <p:ph type="body" idx="1"/>
          </p:nvPr>
        </p:nvSpPr>
        <p:spPr>
          <a:xfrm>
            <a:off x="925000" y="2532350"/>
            <a:ext cx="7548000" cy="6605400"/>
          </a:xfrm>
          <a:prstGeom prst="rect">
            <a:avLst/>
          </a:prstGeom>
        </p:spPr>
        <p:txBody>
          <a:bodyPr spcFirstLastPara="1" wrap="square" lIns="182850" tIns="182850" rIns="182850" bIns="182850" anchor="t" anchorCtr="0">
            <a:noAutofit/>
          </a:bodyPr>
          <a:lstStyle/>
          <a:p>
            <a:pPr marL="0" indent="0">
              <a:spcAft>
                <a:spcPts val="2400"/>
              </a:spcAft>
              <a:buNone/>
            </a:pPr>
            <a:r>
              <a:rPr lang="en" sz="4000" dirty="0"/>
              <a:t>Lily Abadal, a philosopher from the University of South Florida, asks her students to draft an entire research paper in class over the course of the whole semester. A quarter to a third of her weekly class time is devoted to this process. 				</a:t>
            </a:r>
            <a:r>
              <a:rPr lang="en" sz="4000" i="1" dirty="0"/>
              <a:t>Drafted</a:t>
            </a:r>
            <a:endParaRPr sz="4000" dirty="0"/>
          </a:p>
        </p:txBody>
      </p:sp>
      <p:pic>
        <p:nvPicPr>
          <p:cNvPr id="158" name="Google Shape;158;p27" title="Screenshot 2026-02-09 11.18.05.png"/>
          <p:cNvPicPr preferRelativeResize="0"/>
          <p:nvPr/>
        </p:nvPicPr>
        <p:blipFill>
          <a:blip r:embed="rId3">
            <a:alphaModFix/>
          </a:blip>
          <a:stretch>
            <a:fillRect/>
          </a:stretch>
        </p:blipFill>
        <p:spPr>
          <a:xfrm>
            <a:off x="9144001" y="2532350"/>
            <a:ext cx="7185950" cy="642290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5"/>
          <p:cNvSpPr txBox="1">
            <a:spLocks noGrp="1"/>
          </p:cNvSpPr>
          <p:nvPr>
            <p:ph type="title"/>
          </p:nvPr>
        </p:nvSpPr>
        <p:spPr>
          <a:xfrm>
            <a:off x="623400" y="1629600"/>
            <a:ext cx="17142600" cy="1884000"/>
          </a:xfrm>
          <a:prstGeom prst="rect">
            <a:avLst/>
          </a:prstGeom>
        </p:spPr>
        <p:txBody>
          <a:bodyPr spcFirstLastPara="1" wrap="square" lIns="182850" tIns="182850" rIns="182850" bIns="182850" anchor="ctr" anchorCtr="0">
            <a:normAutofit/>
          </a:bodyPr>
          <a:lstStyle/>
          <a:p>
            <a:r>
              <a:rPr lang="en" sz="9800" dirty="0"/>
              <a:t>Reluctant Voices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600" dirty="0"/>
              <a:t>Reluctant Voices</a:t>
            </a:r>
            <a:endParaRPr sz="6600" dirty="0"/>
          </a:p>
        </p:txBody>
      </p:sp>
      <p:sp>
        <p:nvSpPr>
          <p:cNvPr id="114" name="Google Shape;114;p20"/>
          <p:cNvSpPr txBox="1">
            <a:spLocks noGrp="1"/>
          </p:cNvSpPr>
          <p:nvPr>
            <p:ph type="body" idx="2"/>
          </p:nvPr>
        </p:nvSpPr>
        <p:spPr>
          <a:xfrm>
            <a:off x="8158300" y="2532350"/>
            <a:ext cx="9783600" cy="7083600"/>
          </a:xfrm>
          <a:prstGeom prst="rect">
            <a:avLst/>
          </a:prstGeom>
        </p:spPr>
        <p:txBody>
          <a:bodyPr spcFirstLastPara="1" wrap="square" lIns="182850" tIns="182850" rIns="182850" bIns="182850" anchor="t" anchorCtr="0">
            <a:noAutofit/>
          </a:bodyPr>
          <a:lstStyle/>
          <a:p>
            <a:pPr marL="0" indent="0">
              <a:buNone/>
            </a:pPr>
            <a:r>
              <a:rPr lang="en" sz="3800">
                <a:solidFill>
                  <a:srgbClr val="141414"/>
                </a:solidFill>
                <a:highlight>
                  <a:srgbClr val="FFFFFF"/>
                </a:highlight>
              </a:rPr>
              <a:t>“The first few times I raised my hand and contributed something, I couldn’t hear myself speak at all, so loud was the roaring in my ears. I teared up. I probably turned scarlet. But I participated, and then I participated again. Each time was a little easier. I regained my lost voice.”</a:t>
            </a:r>
            <a:endParaRPr sz="3800">
              <a:solidFill>
                <a:srgbClr val="141414"/>
              </a:solidFill>
              <a:highlight>
                <a:srgbClr val="FFFFFF"/>
              </a:highlight>
            </a:endParaRPr>
          </a:p>
          <a:p>
            <a:pPr marL="0" indent="0" algn="r">
              <a:lnSpc>
                <a:spcPct val="100000"/>
              </a:lnSpc>
              <a:spcBef>
                <a:spcPts val="2400"/>
              </a:spcBef>
              <a:buNone/>
            </a:pPr>
            <a:r>
              <a:rPr lang="en" sz="3800">
                <a:solidFill>
                  <a:srgbClr val="141414"/>
                </a:solidFill>
                <a:highlight>
                  <a:srgbClr val="FFFFFF"/>
                </a:highlight>
              </a:rPr>
              <a:t>Sarah Cavanagh</a:t>
            </a:r>
            <a:endParaRPr sz="3800">
              <a:solidFill>
                <a:srgbClr val="141414"/>
              </a:solidFill>
              <a:highlight>
                <a:srgbClr val="FFFFFF"/>
              </a:highlight>
            </a:endParaRPr>
          </a:p>
          <a:p>
            <a:pPr marL="0" indent="0" algn="r">
              <a:lnSpc>
                <a:spcPct val="100000"/>
              </a:lnSpc>
              <a:buNone/>
            </a:pPr>
            <a:r>
              <a:rPr lang="en" sz="3800" i="1">
                <a:solidFill>
                  <a:srgbClr val="141414"/>
                </a:solidFill>
                <a:highlight>
                  <a:srgbClr val="FFFFFF"/>
                </a:highlight>
              </a:rPr>
              <a:t>Chronicle of Higher Education</a:t>
            </a:r>
            <a:endParaRPr sz="3800" i="1">
              <a:solidFill>
                <a:srgbClr val="141414"/>
              </a:solidFill>
              <a:highlight>
                <a:srgbClr val="FFFFFF"/>
              </a:highlight>
            </a:endParaRPr>
          </a:p>
        </p:txBody>
      </p:sp>
      <p:pic>
        <p:nvPicPr>
          <p:cNvPr id="115" name="Google Shape;115;p20"/>
          <p:cNvPicPr preferRelativeResize="0"/>
          <p:nvPr/>
        </p:nvPicPr>
        <p:blipFill>
          <a:blip r:embed="rId3">
            <a:alphaModFix/>
          </a:blip>
          <a:stretch>
            <a:fillRect/>
          </a:stretch>
        </p:blipFill>
        <p:spPr>
          <a:xfrm>
            <a:off x="623414" y="2532364"/>
            <a:ext cx="6605400" cy="660540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6"/>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000" dirty="0"/>
              <a:t>Opening Participation</a:t>
            </a:r>
            <a:endParaRPr sz="6000" dirty="0"/>
          </a:p>
        </p:txBody>
      </p:sp>
      <p:sp>
        <p:nvSpPr>
          <p:cNvPr id="213" name="Google Shape;213;p36"/>
          <p:cNvSpPr txBox="1">
            <a:spLocks noGrp="1"/>
          </p:cNvSpPr>
          <p:nvPr>
            <p:ph type="body" idx="1"/>
          </p:nvPr>
        </p:nvSpPr>
        <p:spPr>
          <a:xfrm>
            <a:off x="623400" y="2532650"/>
            <a:ext cx="10523400" cy="6565800"/>
          </a:xfrm>
          <a:prstGeom prst="rect">
            <a:avLst/>
          </a:prstGeom>
        </p:spPr>
        <p:txBody>
          <a:bodyPr spcFirstLastPara="1" wrap="square" lIns="182850" tIns="182850" rIns="182850" bIns="182850" anchor="t" anchorCtr="0">
            <a:normAutofit lnSpcReduction="10000"/>
          </a:bodyPr>
          <a:lstStyle/>
          <a:p>
            <a:pPr marL="0" indent="0">
              <a:spcAft>
                <a:spcPts val="2400"/>
              </a:spcAft>
              <a:buNone/>
            </a:pPr>
            <a:r>
              <a:rPr lang="en" sz="6800"/>
              <a:t>After you have spoken for the first time in this class, </a:t>
            </a:r>
            <a:r>
              <a:rPr lang="en" sz="6800" i="1"/>
              <a:t>you will have become a student who speaks in class.</a:t>
            </a:r>
            <a:endParaRPr sz="6800" i="1"/>
          </a:p>
        </p:txBody>
      </p:sp>
      <p:pic>
        <p:nvPicPr>
          <p:cNvPr id="214" name="Google Shape;214;p36"/>
          <p:cNvPicPr preferRelativeResize="0"/>
          <p:nvPr/>
        </p:nvPicPr>
        <p:blipFill>
          <a:blip r:embed="rId3">
            <a:alphaModFix/>
          </a:blip>
          <a:stretch>
            <a:fillRect/>
          </a:stretch>
        </p:blipFill>
        <p:spPr>
          <a:xfrm>
            <a:off x="11335553" y="1608750"/>
            <a:ext cx="4984050" cy="7489700"/>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600" dirty="0"/>
              <a:t>Small Classes: Opening Statements</a:t>
            </a:r>
            <a:endParaRPr sz="6600" dirty="0"/>
          </a:p>
        </p:txBody>
      </p:sp>
      <p:sp>
        <p:nvSpPr>
          <p:cNvPr id="226" name="Google Shape;226;p38"/>
          <p:cNvSpPr txBox="1">
            <a:spLocks noGrp="1"/>
          </p:cNvSpPr>
          <p:nvPr>
            <p:ph type="body" idx="1"/>
          </p:nvPr>
        </p:nvSpPr>
        <p:spPr>
          <a:xfrm>
            <a:off x="623400" y="2532350"/>
            <a:ext cx="10366200" cy="6517200"/>
          </a:xfrm>
          <a:prstGeom prst="rect">
            <a:avLst/>
          </a:prstGeom>
        </p:spPr>
        <p:txBody>
          <a:bodyPr spcFirstLastPara="1" wrap="square" lIns="182850" tIns="182850" rIns="182850" bIns="182850" anchor="t" anchorCtr="0">
            <a:normAutofit fontScale="92500"/>
          </a:bodyPr>
          <a:lstStyle/>
          <a:p>
            <a:pPr marL="0" indent="0">
              <a:lnSpc>
                <a:spcPct val="100000"/>
              </a:lnSpc>
              <a:buClr>
                <a:srgbClr val="000000"/>
              </a:buClr>
              <a:buSzPts val="2760"/>
              <a:buNone/>
            </a:pPr>
            <a:r>
              <a:rPr lang="en" sz="4800" dirty="0">
                <a:solidFill>
                  <a:srgbClr val="262626"/>
                </a:solidFill>
              </a:rPr>
              <a:t>“Everyone will respond to today’s reading/homework/problem with . . .”</a:t>
            </a:r>
            <a:endParaRPr sz="4800" dirty="0">
              <a:solidFill>
                <a:srgbClr val="262626"/>
              </a:solidFill>
            </a:endParaRPr>
          </a:p>
          <a:p>
            <a:pPr marL="571500" indent="-571500">
              <a:lnSpc>
                <a:spcPct val="100000"/>
              </a:lnSpc>
              <a:spcBef>
                <a:spcPts val="2160"/>
              </a:spcBef>
              <a:buClr>
                <a:srgbClr val="83992A"/>
              </a:buClr>
              <a:buSzPts val="2760"/>
              <a:buFont typeface="Open Sans"/>
              <a:buChar char="•"/>
            </a:pPr>
            <a:r>
              <a:rPr lang="en" sz="4800" dirty="0">
                <a:solidFill>
                  <a:srgbClr val="262626"/>
                </a:solidFill>
              </a:rPr>
              <a:t>A single word</a:t>
            </a:r>
            <a:endParaRPr sz="4800" dirty="0">
              <a:solidFill>
                <a:srgbClr val="262626"/>
              </a:solidFill>
            </a:endParaRPr>
          </a:p>
          <a:p>
            <a:pPr marL="571500" indent="-571500">
              <a:lnSpc>
                <a:spcPct val="100000"/>
              </a:lnSpc>
              <a:spcBef>
                <a:spcPts val="2160"/>
              </a:spcBef>
              <a:buClr>
                <a:srgbClr val="83992A"/>
              </a:buClr>
              <a:buSzPts val="2760"/>
              <a:buFont typeface="Open Sans"/>
              <a:buChar char="•"/>
            </a:pPr>
            <a:r>
              <a:rPr lang="en" sz="4800" dirty="0">
                <a:solidFill>
                  <a:srgbClr val="262626"/>
                </a:solidFill>
              </a:rPr>
              <a:t>A single sentence</a:t>
            </a:r>
            <a:endParaRPr sz="4800" dirty="0">
              <a:solidFill>
                <a:srgbClr val="262626"/>
              </a:solidFill>
            </a:endParaRPr>
          </a:p>
          <a:p>
            <a:pPr marL="571500" indent="-571500">
              <a:lnSpc>
                <a:spcPct val="100000"/>
              </a:lnSpc>
              <a:spcBef>
                <a:spcPts val="2160"/>
              </a:spcBef>
              <a:buClr>
                <a:srgbClr val="83992A"/>
              </a:buClr>
              <a:buSzPts val="2760"/>
              <a:buFont typeface="Open Sans"/>
              <a:buChar char="•"/>
            </a:pPr>
            <a:r>
              <a:rPr lang="en" sz="4800" dirty="0">
                <a:solidFill>
                  <a:srgbClr val="262626"/>
                </a:solidFill>
              </a:rPr>
              <a:t>A thirty-second reflection</a:t>
            </a:r>
            <a:endParaRPr sz="4800" dirty="0">
              <a:solidFill>
                <a:srgbClr val="262626"/>
              </a:solidFill>
            </a:endParaRPr>
          </a:p>
          <a:p>
            <a:pPr marL="571500" indent="-571500">
              <a:lnSpc>
                <a:spcPct val="100000"/>
              </a:lnSpc>
              <a:spcBef>
                <a:spcPts val="2160"/>
              </a:spcBef>
              <a:buClr>
                <a:srgbClr val="83992A"/>
              </a:buClr>
              <a:buSzPts val="2760"/>
              <a:buFont typeface="Open Sans"/>
              <a:buChar char="•"/>
            </a:pPr>
            <a:r>
              <a:rPr lang="en" sz="4800" dirty="0">
                <a:solidFill>
                  <a:srgbClr val="262626"/>
                </a:solidFill>
              </a:rPr>
              <a:t>A one-minute conversation with a neighbor</a:t>
            </a:r>
            <a:endParaRPr dirty="0"/>
          </a:p>
        </p:txBody>
      </p:sp>
      <p:pic>
        <p:nvPicPr>
          <p:cNvPr id="228" name="Google Shape;228;p38"/>
          <p:cNvPicPr preferRelativeResize="0"/>
          <p:nvPr/>
        </p:nvPicPr>
        <p:blipFill>
          <a:blip r:embed="rId3">
            <a:alphaModFix/>
          </a:blip>
          <a:stretch>
            <a:fillRect/>
          </a:stretch>
        </p:blipFill>
        <p:spPr>
          <a:xfrm>
            <a:off x="11263800" y="1638300"/>
            <a:ext cx="6400800" cy="6400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600" dirty="0"/>
              <a:t>Preparing to Speak</a:t>
            </a:r>
            <a:endParaRPr sz="6600" dirty="0"/>
          </a:p>
        </p:txBody>
      </p:sp>
      <p:sp>
        <p:nvSpPr>
          <p:cNvPr id="220" name="Google Shape;220;p37"/>
          <p:cNvSpPr txBox="1">
            <a:spLocks noGrp="1"/>
          </p:cNvSpPr>
          <p:nvPr>
            <p:ph type="body" idx="1"/>
          </p:nvPr>
        </p:nvSpPr>
        <p:spPr>
          <a:xfrm>
            <a:off x="623400" y="2532650"/>
            <a:ext cx="17041200" cy="6605400"/>
          </a:xfrm>
          <a:prstGeom prst="rect">
            <a:avLst/>
          </a:prstGeom>
        </p:spPr>
        <p:txBody>
          <a:bodyPr spcFirstLastPara="1" wrap="square" lIns="182850" tIns="182850" rIns="182850" bIns="182850" anchor="t" anchorCtr="0">
            <a:normAutofit/>
          </a:bodyPr>
          <a:lstStyle/>
          <a:p>
            <a:pPr marL="0" indent="0">
              <a:spcBef>
                <a:spcPts val="2400"/>
              </a:spcBef>
              <a:buNone/>
            </a:pPr>
            <a:r>
              <a:rPr lang="en" sz="4000" b="1">
                <a:solidFill>
                  <a:srgbClr val="000000"/>
                </a:solidFill>
              </a:rPr>
              <a:t>Writing Exercises:</a:t>
            </a:r>
            <a:r>
              <a:rPr lang="en" sz="4000">
                <a:solidFill>
                  <a:srgbClr val="000000"/>
                </a:solidFill>
              </a:rPr>
              <a:t> 150 points. During most class periods, you will complete a writing activity of some kind; these activities are designed to ensure that you are prepared and participating in class. On most days I will ask you to write one paragraph in response to a thought question about the reading. That question will require that you refer to specific elements of the assigned text, and then use those elements to respond to a discussion question that will be addressed in class.</a:t>
            </a:r>
            <a:endParaRPr sz="4000">
              <a:solidFill>
                <a:srgbClr val="000000"/>
              </a:solidFill>
            </a:endParaRPr>
          </a:p>
          <a:p>
            <a:pPr marL="0" indent="0">
              <a:spcAft>
                <a:spcPts val="24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623400" y="890050"/>
            <a:ext cx="17041200" cy="1414800"/>
          </a:xfrm>
          <a:prstGeom prst="rect">
            <a:avLst/>
          </a:prstGeom>
        </p:spPr>
        <p:txBody>
          <a:bodyPr spcFirstLastPara="1" wrap="square" lIns="182850" tIns="182850" rIns="182850" bIns="182850" anchor="t" anchorCtr="0">
            <a:normAutofit/>
          </a:bodyPr>
          <a:lstStyle/>
          <a:p>
            <a:r>
              <a:rPr lang="en" sz="6600" dirty="0"/>
              <a:t>Invitational Participation</a:t>
            </a:r>
            <a:endParaRPr sz="6600" dirty="0"/>
          </a:p>
        </p:txBody>
      </p:sp>
      <p:sp>
        <p:nvSpPr>
          <p:cNvPr id="234" name="Google Shape;234;p39"/>
          <p:cNvSpPr txBox="1">
            <a:spLocks noGrp="1"/>
          </p:cNvSpPr>
          <p:nvPr>
            <p:ph type="body" idx="1"/>
          </p:nvPr>
        </p:nvSpPr>
        <p:spPr>
          <a:xfrm>
            <a:off x="623400" y="2532650"/>
            <a:ext cx="17041200" cy="6605400"/>
          </a:xfrm>
          <a:prstGeom prst="rect">
            <a:avLst/>
          </a:prstGeom>
        </p:spPr>
        <p:txBody>
          <a:bodyPr spcFirstLastPara="1" wrap="square" lIns="182850" tIns="182850" rIns="182850" bIns="182850" anchor="t" anchorCtr="0">
            <a:normAutofit fontScale="92500" lnSpcReduction="20000"/>
          </a:bodyPr>
          <a:lstStyle/>
          <a:p>
            <a:pPr marL="0" indent="0">
              <a:lnSpc>
                <a:spcPct val="100000"/>
              </a:lnSpc>
              <a:buNone/>
            </a:pPr>
            <a:r>
              <a:rPr lang="en" sz="4800" b="1" dirty="0">
                <a:solidFill>
                  <a:srgbClr val="262626"/>
                </a:solidFill>
                <a:latin typeface="Calibri"/>
                <a:ea typeface="Calibri"/>
                <a:cs typeface="Calibri"/>
                <a:sym typeface="Calibri"/>
              </a:rPr>
              <a:t>Participate. </a:t>
            </a:r>
            <a:r>
              <a:rPr lang="en" sz="4800" dirty="0">
                <a:solidFill>
                  <a:srgbClr val="262626"/>
                </a:solidFill>
                <a:latin typeface="Calibri"/>
                <a:ea typeface="Calibri"/>
                <a:cs typeface="Calibri"/>
                <a:sym typeface="Calibri"/>
              </a:rPr>
              <a:t>I run a student-centered class which consists largely of writing, discussion, and in-class activities of one kind or another. I want everyone to participate in these activities, including our class discussions. </a:t>
            </a:r>
            <a:r>
              <a:rPr lang="en" sz="4800" b="1" dirty="0">
                <a:solidFill>
                  <a:srgbClr val="262626"/>
                </a:solidFill>
                <a:latin typeface="Calibri"/>
                <a:ea typeface="Calibri"/>
                <a:cs typeface="Calibri"/>
                <a:sym typeface="Calibri"/>
              </a:rPr>
              <a:t>Your unique perspective and ideas are valuable, and might bring to the conversation something nobody else has considered (including me).</a:t>
            </a:r>
            <a:r>
              <a:rPr lang="en" sz="4800" dirty="0">
                <a:solidFill>
                  <a:srgbClr val="262626"/>
                </a:solidFill>
                <a:latin typeface="Calibri"/>
                <a:ea typeface="Calibri"/>
                <a:cs typeface="Calibri"/>
                <a:sym typeface="Calibri"/>
              </a:rPr>
              <a:t>  In addition to calling on volunteers, I will issue regular invitations for individual students to participate in our discussions, and I expect everyone to accept those invitations at least some of the time. If this represents a problem for you for some reason, reach out to me in person or online and we’ll find a way to get you involved so we can hear your good ideas and questions.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8F274066-BAC2-4702-B0F4-F767C4555365}"/>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961" t="10395" r="83057" b="24983"/>
          <a:stretch/>
        </p:blipFill>
        <p:spPr>
          <a:xfrm>
            <a:off x="-762000" y="0"/>
            <a:ext cx="7315200" cy="10287000"/>
          </a:xfrm>
          <a:prstGeom prst="rect">
            <a:avLst/>
          </a:prstGeom>
        </p:spPr>
      </p:pic>
      <p:grpSp>
        <p:nvGrpSpPr>
          <p:cNvPr id="3" name="Group 3"/>
          <p:cNvGrpSpPr/>
          <p:nvPr/>
        </p:nvGrpSpPr>
        <p:grpSpPr>
          <a:xfrm>
            <a:off x="1874035" y="1233332"/>
            <a:ext cx="5964110" cy="7820336"/>
            <a:chOff x="0" y="0"/>
            <a:chExt cx="7952147" cy="10427115"/>
          </a:xfrm>
        </p:grpSpPr>
        <p:pic>
          <p:nvPicPr>
            <p:cNvPr id="4" name="Picture 4"/>
            <p:cNvPicPr>
              <a:picLocks noChangeAspect="1"/>
            </p:cNvPicPr>
            <p:nvPr/>
          </p:nvPicPr>
          <p:blipFill>
            <a:blip r:embed="rId3"/>
            <a:srcRect l="48951" r="8149"/>
            <a:stretch>
              <a:fillRect/>
            </a:stretch>
          </p:blipFill>
          <p:spPr>
            <a:xfrm>
              <a:off x="0" y="0"/>
              <a:ext cx="7952147" cy="10427115"/>
            </a:xfrm>
            <a:prstGeom prst="rect">
              <a:avLst/>
            </a:prstGeom>
          </p:spPr>
        </p:pic>
      </p:grpSp>
      <p:pic>
        <p:nvPicPr>
          <p:cNvPr id="5" name="Picture 5"/>
          <p:cNvPicPr>
            <a:picLocks noChangeAspect="1"/>
          </p:cNvPicPr>
          <p:nvPr/>
        </p:nvPicPr>
        <p:blipFill>
          <a:blip r:embed="rId4"/>
          <a:srcRect/>
          <a:stretch>
            <a:fillRect/>
          </a:stretch>
        </p:blipFill>
        <p:spPr>
          <a:xfrm>
            <a:off x="8743220" y="1282524"/>
            <a:ext cx="7494617" cy="2711689"/>
          </a:xfrm>
          <a:prstGeom prst="rect">
            <a:avLst/>
          </a:prstGeom>
        </p:spPr>
      </p:pic>
      <p:sp>
        <p:nvSpPr>
          <p:cNvPr id="7" name="TextBox 7"/>
          <p:cNvSpPr txBox="1"/>
          <p:nvPr/>
        </p:nvSpPr>
        <p:spPr>
          <a:xfrm>
            <a:off x="8785887" y="4159645"/>
            <a:ext cx="7628079" cy="444132"/>
          </a:xfrm>
          <a:prstGeom prst="rect">
            <a:avLst/>
          </a:prstGeom>
        </p:spPr>
        <p:txBody>
          <a:bodyPr lIns="0" tIns="0" rIns="0" bIns="0" rtlCol="0" anchor="t">
            <a:spAutoFit/>
          </a:bodyPr>
          <a:lstStyle/>
          <a:p>
            <a:pPr algn="just">
              <a:lnSpc>
                <a:spcPts val="3697"/>
              </a:lnSpc>
            </a:pPr>
            <a:r>
              <a:rPr lang="en-US" sz="2641" spc="681" dirty="0">
                <a:solidFill>
                  <a:srgbClr val="000000"/>
                </a:solidFill>
              </a:rPr>
              <a:t>Develop your teaching your way</a:t>
            </a:r>
          </a:p>
        </p:txBody>
      </p:sp>
      <p:sp>
        <p:nvSpPr>
          <p:cNvPr id="8" name="TextBox 8"/>
          <p:cNvSpPr txBox="1"/>
          <p:nvPr/>
        </p:nvSpPr>
        <p:spPr>
          <a:xfrm>
            <a:off x="8721886" y="5623209"/>
            <a:ext cx="7451950" cy="1309369"/>
          </a:xfrm>
          <a:prstGeom prst="rect">
            <a:avLst/>
          </a:prstGeom>
        </p:spPr>
        <p:txBody>
          <a:bodyPr lIns="0" tIns="0" rIns="0" bIns="0" rtlCol="0" anchor="t">
            <a:spAutoFit/>
          </a:bodyPr>
          <a:lstStyle/>
          <a:p>
            <a:pPr algn="ctr">
              <a:lnSpc>
                <a:spcPts val="10780"/>
              </a:lnSpc>
            </a:pPr>
            <a:r>
              <a:rPr lang="en-US" sz="7700" dirty="0">
                <a:solidFill>
                  <a:srgbClr val="000000"/>
                </a:solidFill>
                <a:latin typeface="+mj-lt"/>
              </a:rPr>
              <a:t>Thank you!</a:t>
            </a:r>
          </a:p>
        </p:txBody>
      </p:sp>
      <p:sp>
        <p:nvSpPr>
          <p:cNvPr id="9" name="TextBox 9"/>
          <p:cNvSpPr txBox="1"/>
          <p:nvPr/>
        </p:nvSpPr>
        <p:spPr>
          <a:xfrm>
            <a:off x="8700553" y="8341199"/>
            <a:ext cx="7494617" cy="712469"/>
          </a:xfrm>
          <a:prstGeom prst="rect">
            <a:avLst/>
          </a:prstGeom>
        </p:spPr>
        <p:txBody>
          <a:bodyPr lIns="0" tIns="0" rIns="0" bIns="0" rtlCol="0" anchor="t">
            <a:spAutoFit/>
          </a:bodyPr>
          <a:lstStyle/>
          <a:p>
            <a:pPr algn="ctr">
              <a:lnSpc>
                <a:spcPts val="5880"/>
              </a:lnSpc>
            </a:pPr>
            <a:r>
              <a:rPr lang="en-US" sz="4200" dirty="0" err="1">
                <a:solidFill>
                  <a:srgbClr val="000000"/>
                </a:solidFill>
              </a:rPr>
              <a:t>support@onehe.org</a:t>
            </a:r>
            <a:endParaRPr lang="en-US" sz="4200" dirty="0">
              <a:solidFill>
                <a:srgbClr val="000000"/>
              </a:solidFill>
            </a:endParaRPr>
          </a:p>
        </p:txBody>
      </p:sp>
      <p:sp>
        <p:nvSpPr>
          <p:cNvPr id="11" name="TextBox 6">
            <a:extLst>
              <a:ext uri="{FF2B5EF4-FFF2-40B4-BE49-F238E27FC236}">
                <a16:creationId xmlns:a16="http://schemas.microsoft.com/office/drawing/2014/main" id="{3444B899-22BA-447D-BF52-3FF8BD655892}"/>
              </a:ext>
            </a:extLst>
          </p:cNvPr>
          <p:cNvSpPr txBox="1"/>
          <p:nvPr/>
        </p:nvSpPr>
        <p:spPr>
          <a:xfrm>
            <a:off x="-4572000" y="9400875"/>
            <a:ext cx="10248662" cy="538918"/>
          </a:xfrm>
          <a:prstGeom prst="rect">
            <a:avLst/>
          </a:prstGeom>
        </p:spPr>
        <p:txBody>
          <a:bodyPr lIns="0" tIns="0" rIns="0" bIns="0" rtlCol="0" anchor="t">
            <a:spAutoFit/>
          </a:bodyPr>
          <a:lstStyle/>
          <a:p>
            <a:pPr algn="r">
              <a:lnSpc>
                <a:spcPts val="4420"/>
              </a:lnSpc>
            </a:pPr>
            <a:r>
              <a:rPr lang="en-US" sz="3157" spc="814" dirty="0">
                <a:solidFill>
                  <a:srgbClr val="FFFFFF"/>
                </a:solidFill>
              </a:rPr>
              <a:t>www.onehe.org</a:t>
            </a:r>
          </a:p>
        </p:txBody>
      </p:sp>
      <p:pic>
        <p:nvPicPr>
          <p:cNvPr id="6" name="Graphic 5" descr="Envelope with solid fill">
            <a:extLst>
              <a:ext uri="{FF2B5EF4-FFF2-40B4-BE49-F238E27FC236}">
                <a16:creationId xmlns:a16="http://schemas.microsoft.com/office/drawing/2014/main" id="{7668435B-B1DF-6405-D2ED-5648AC7430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89235" y="8303099"/>
            <a:ext cx="914400" cy="914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est xmlns="cd659ce7-53d2-4366-baa9-4185c6b1a637" xsi:nil="true"/>
    <TaxCatchAll xmlns="adf8f49e-6e9d-49fc-84f2-57ad318e6d0b" xsi:nil="true"/>
    <lcf76f155ced4ddcb4097134ff3c332f xmlns="cd659ce7-53d2-4366-baa9-4185c6b1a637">
      <Terms xmlns="http://schemas.microsoft.com/office/infopath/2007/PartnerControls"/>
    </lcf76f155ced4ddcb4097134ff3c332f>
    <Customer_x0020_name xmlns="cd659ce7-53d2-4366-baa9-4185c6b1a637" xsi:nil="true"/>
    <Document_x0020_type xmlns="cd659ce7-53d2-4366-baa9-4185c6b1a637">Blog post</Document_x0020_type>
    <Doc_x0020_date xmlns="cd659ce7-53d2-4366-baa9-4185c6b1a63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45F357705328D4FB0C08C22F13FBB4D" ma:contentTypeVersion="22" ma:contentTypeDescription="Create a new document." ma:contentTypeScope="" ma:versionID="caf13575b1913a73dc68a7373147998f">
  <xsd:schema xmlns:xsd="http://www.w3.org/2001/XMLSchema" xmlns:xs="http://www.w3.org/2001/XMLSchema" xmlns:p="http://schemas.microsoft.com/office/2006/metadata/properties" xmlns:ns2="cd659ce7-53d2-4366-baa9-4185c6b1a637" xmlns:ns3="adf8f49e-6e9d-49fc-84f2-57ad318e6d0b" targetNamespace="http://schemas.microsoft.com/office/2006/metadata/properties" ma:root="true" ma:fieldsID="6edd3cd6aff82da4681c5f877a8a99ca" ns2:_="" ns3:_="">
    <xsd:import namespace="cd659ce7-53d2-4366-baa9-4185c6b1a637"/>
    <xsd:import namespace="adf8f49e-6e9d-49fc-84f2-57ad318e6d0b"/>
    <xsd:element name="properties">
      <xsd:complexType>
        <xsd:sequence>
          <xsd:element name="documentManagement">
            <xsd:complexType>
              <xsd:all>
                <xsd:element ref="ns2:Customer_x0020_name" minOccurs="0"/>
                <xsd:element ref="ns2:Document_x0020_type" minOccurs="0"/>
                <xsd:element ref="ns2:Doc_x0020_date" minOccurs="0"/>
                <xsd:element ref="ns2:test" minOccurs="0"/>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59ce7-53d2-4366-baa9-4185c6b1a637" elementFormDefault="qualified">
    <xsd:import namespace="http://schemas.microsoft.com/office/2006/documentManagement/types"/>
    <xsd:import namespace="http://schemas.microsoft.com/office/infopath/2007/PartnerControls"/>
    <xsd:element name="Customer_x0020_name" ma:index="1" nillable="true" ma:displayName="Customer name" ma:format="Dropdown" ma:internalName="Customer_x0020_name">
      <xsd:simpleType>
        <xsd:union memberTypes="dms:Text">
          <xsd:simpleType>
            <xsd:restriction base="dms:Choice">
              <xsd:enumeration value="AAC&amp;U Future Leaders"/>
              <xsd:enumeration value="AIM"/>
              <xsd:enumeration value="AIMS Community College"/>
              <xsd:enumeration value="AISNE"/>
              <xsd:enumeration value="Alamo Colleges District"/>
              <xsd:enumeration value="Australian Institute of Professional Counsellors"/>
              <xsd:enumeration value="Bloomsburg University (TALE)"/>
              <xsd:enumeration value="Boise State University"/>
              <xsd:enumeration value="Bond University"/>
              <xsd:enumeration value="Briar Cliff University"/>
              <xsd:enumeration value="Buena Vista University"/>
              <xsd:enumeration value="Butler University"/>
              <xsd:enumeration value="CA ANZ"/>
              <xsd:enumeration value="Cal Poly Pomona"/>
              <xsd:enumeration value="Cal State Polytechnic"/>
              <xsd:enumeration value="California State University Channel Islands"/>
              <xsd:enumeration value="California State University, Bakersfield"/>
              <xsd:enumeration value="Clayton State University"/>
              <xsd:enumeration value="Clemson University, South Carolina"/>
              <xsd:enumeration value="Colarado Northwestern Community College"/>
              <xsd:enumeration value="Community College of Allegheny County"/>
              <xsd:enumeration value="Concordia College"/>
              <xsd:enumeration value="Connecticut College"/>
              <xsd:enumeration value="Copehnhagen Business School"/>
              <xsd:enumeration value="Cuyahoga Community College"/>
              <xsd:enumeration value="Education Centre of Australia"/>
              <xsd:enumeration value="Endeavour"/>
              <xsd:enumeration value="Equals International"/>
              <xsd:enumeration value="&quot;Florida International University"/>
              <xsd:enumeration value="&quot;"/>
              <xsd:enumeration value="George Washington University"/>
              <xsd:enumeration value="Hood College"/>
              <xsd:enumeration value="Huntingdon College"/>
              <xsd:enumeration value="ICMS"/>
              <xsd:enumeration value="IU Kelley School of Business"/>
              <xsd:enumeration value="J. Sargeant Reynolds Community College (JSRCC)"/>
              <xsd:enumeration value="James Madison University"/>
              <xsd:enumeration value="&quot;Keene State College"/>
              <xsd:enumeration value="&quot;"/>
              <xsd:enumeration value="Kent State University"/>
              <xsd:enumeration value="Lane Community College"/>
              <xsd:enumeration value="Lorain County Community College"/>
              <xsd:enumeration value="Loyola University Chicago"/>
              <xsd:enumeration value="Missouri University of Science and Technology"/>
              <xsd:enumeration value="Missouri University of Science and Technology"/>
              <xsd:enumeration value="Morgan State University"/>
              <xsd:enumeration value="Morgan State University trial"/>
              <xsd:enumeration value="NC State University"/>
              <xsd:enumeration value="NextEd Group"/>
              <xsd:enumeration value="Oakton Community College"/>
              <xsd:enumeration value="Penn State University Behrend"/>
              <xsd:enumeration value="Providence College"/>
              <xsd:enumeration value="Qatar University"/>
              <xsd:enumeration value="Simpson College"/>
              <xsd:enumeration value="Southampton Solent University"/>
              <xsd:enumeration value="Southern University and A&amp;M College"/>
              <xsd:enumeration value="Spelman College"/>
              <xsd:enumeration value="Springfield College"/>
              <xsd:enumeration value="St Louis Community College"/>
              <xsd:enumeration value="Texas State University"/>
              <xsd:enumeration value="Torrens University"/>
              <xsd:enumeration value="University of California, Riverside"/>
              <xsd:enumeration value="University of Missouri System"/>
              <xsd:enumeration value="University of Missouri-Columbia"/>
              <xsd:enumeration value="University of Missouri-Kansas City"/>
              <xsd:enumeration value="University of Missouri-St Louis"/>
              <xsd:enumeration value="University of New Mexico"/>
              <xsd:enumeration value="University of South Florida"/>
              <xsd:enumeration value="University of Southern California"/>
              <xsd:enumeration value="University of Washington, Bothell"/>
              <xsd:enumeration value="University System of Georgia"/>
              <xsd:enumeration value="UNT Dallas"/>
              <xsd:enumeration value="Wentworth Institute of Higher Education"/>
              <xsd:enumeration value="West Chester University"/>
              <xsd:enumeration value="Western Michigan University"/>
              <xsd:enumeration value="Westminster College"/>
              <xsd:enumeration value="Wofford College"/>
              <xsd:enumeration value="Yakima Valley College"/>
            </xsd:restriction>
          </xsd:simpleType>
        </xsd:union>
      </xsd:simpleType>
    </xsd:element>
    <xsd:element name="Document_x0020_type" ma:index="2" nillable="true" ma:displayName="Document type" ma:default="Blog post" ma:format="Dropdown" ma:internalName="Document_x0020_type">
      <xsd:simpleType>
        <xsd:union memberTypes="dms:Text">
          <xsd:simpleType>
            <xsd:restriction base="dms:Choice">
              <xsd:enumeration value="Blog post"/>
              <xsd:enumeration value="Email"/>
              <xsd:enumeration value="Service agreement draft"/>
              <xsd:enumeration value="Service agreement signed"/>
              <xsd:enumeration value="Course"/>
              <xsd:enumeration value="Logo"/>
              <xsd:enumeration value="Profile image"/>
              <xsd:enumeration value="Course or resource image"/>
              <xsd:enumeration value="Feature image"/>
              <xsd:enumeration value="Project plan"/>
            </xsd:restriction>
          </xsd:simpleType>
        </xsd:union>
      </xsd:simpleType>
    </xsd:element>
    <xsd:element name="Doc_x0020_date" ma:index="3" nillable="true" ma:displayName="Doc date" ma:format="DateOnly" ma:internalName="Doc_x0020_date">
      <xsd:simpleType>
        <xsd:restriction base="dms:DateTime"/>
      </xsd:simpleType>
    </xsd:element>
    <xsd:element name="test" ma:index="5" nillable="true" ma:displayName="Description " ma:format="Dropdown" ma:internalName="test">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03cc182-1fb9-4e3b-bd87-5b5371ca22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f8f49e-6e9d-49fc-84f2-57ad318e6d0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6a7a8a5-6750-46ff-af7b-f2637919280e}" ma:internalName="TaxCatchAll" ma:showField="CatchAllData" ma:web="adf8f49e-6e9d-49fc-84f2-57ad318e6d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3CCCFF-E5BA-42FC-8A9A-E94B196419EE}">
  <ds:schemaRefs>
    <ds:schemaRef ds:uri="http://schemas.microsoft.com/sharepoint/v3/contenttype/forms"/>
  </ds:schemaRefs>
</ds:datastoreItem>
</file>

<file path=customXml/itemProps2.xml><?xml version="1.0" encoding="utf-8"?>
<ds:datastoreItem xmlns:ds="http://schemas.openxmlformats.org/officeDocument/2006/customXml" ds:itemID="{21FA4DFD-BD30-4192-A2C3-11965C21D51E}">
  <ds:schemaRefs>
    <ds:schemaRef ds:uri="http://schemas.microsoft.com/office/2006/metadata/properties"/>
    <ds:schemaRef ds:uri="http://schemas.microsoft.com/office/infopath/2007/PartnerControls"/>
    <ds:schemaRef ds:uri="cd659ce7-53d2-4366-baa9-4185c6b1a637"/>
    <ds:schemaRef ds:uri="adf8f49e-6e9d-49fc-84f2-57ad318e6d0b"/>
  </ds:schemaRefs>
</ds:datastoreItem>
</file>

<file path=customXml/itemProps3.xml><?xml version="1.0" encoding="utf-8"?>
<ds:datastoreItem xmlns:ds="http://schemas.openxmlformats.org/officeDocument/2006/customXml" ds:itemID="{8BD13FED-D7CF-4EB4-98CA-E487E2D84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659ce7-53d2-4366-baa9-4185c6b1a637"/>
    <ds:schemaRef ds:uri="adf8f49e-6e9d-49fc-84f2-57ad318e6d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188</TotalTime>
  <Words>1078</Words>
  <Application>Microsoft Office PowerPoint</Application>
  <PresentationFormat>Custom</PresentationFormat>
  <Paragraphs>74</Paragraphs>
  <Slides>20</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20</vt:i4>
      </vt:variant>
    </vt:vector>
  </HeadingPairs>
  <TitlesOfParts>
    <vt:vector size="29" baseType="lpstr">
      <vt:lpstr>Arial</vt:lpstr>
      <vt:lpstr>PT Sans Narrow</vt:lpstr>
      <vt:lpstr>Calibri</vt:lpstr>
      <vt:lpstr>Garamond</vt:lpstr>
      <vt:lpstr>Open Sans</vt:lpstr>
      <vt:lpstr>Aptos</vt:lpstr>
      <vt:lpstr>Office Theme</vt:lpstr>
      <vt:lpstr>Tropic</vt:lpstr>
      <vt:lpstr>1_Tropic</vt:lpstr>
      <vt:lpstr>PowerPoint Presentation</vt:lpstr>
      <vt:lpstr>PowerPoint Presentation</vt:lpstr>
      <vt:lpstr>Supporting Student Voices</vt:lpstr>
      <vt:lpstr>Premise: “If You Care About It, Do It In Class”</vt:lpstr>
      <vt:lpstr>Brainstorming Voices</vt:lpstr>
      <vt:lpstr>(Not) Listening to One’s Own Voice</vt:lpstr>
      <vt:lpstr>Flattening Ideas</vt:lpstr>
      <vt:lpstr>How Do We Help Students Ideate?</vt:lpstr>
      <vt:lpstr>Freewriting</vt:lpstr>
      <vt:lpstr>Writing Voices</vt:lpstr>
      <vt:lpstr>Learning or Reflection Journals</vt:lpstr>
      <vt:lpstr>Writing from AI Conversations</vt:lpstr>
      <vt:lpstr>Slow Writing Pedagogy</vt:lpstr>
      <vt:lpstr>Reluctant Voices</vt:lpstr>
      <vt:lpstr>Reluctant Voices</vt:lpstr>
      <vt:lpstr>Opening Participation</vt:lpstr>
      <vt:lpstr>Small Classes: Opening Statements</vt:lpstr>
      <vt:lpstr>Preparing to Speak</vt:lpstr>
      <vt:lpstr>Invitational Participation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OneHE slides</dc:title>
  <dc:creator>James Lang</dc:creator>
  <cp:lastModifiedBy>James Lang</cp:lastModifiedBy>
  <cp:revision>33</cp:revision>
  <dcterms:created xsi:type="dcterms:W3CDTF">2006-08-16T00:00:00Z</dcterms:created>
  <dcterms:modified xsi:type="dcterms:W3CDTF">2026-09-23T19:46:04Z</dcterms:modified>
  <dc:identifier>DAE15UuEPnk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0x010100045F357705328D4FB0C08C22F13FBB4D</vt:lpwstr>
  </property>
  <property fmtid="{D5CDD505-2E9C-101B-9397-08002B2CF9AE}" pid="3" name="MediaServiceImageTags">
    <vt:lpwstr/>
  </property>
</Properties>
</file>