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7" r:id="rId1"/>
  </p:sldMasterIdLst>
  <p:notesMasterIdLst>
    <p:notesMasterId r:id="rId5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</p:sldIdLst>
  <p:sldSz cx="9144000" cy="5143500" type="screen16x9"/>
  <p:notesSz cx="6858000" cy="9144000"/>
  <p:embeddedFontLst>
    <p:embeddedFont>
      <p:font typeface="Lato" panose="020F0502020204030203" pitchFamily="34" charset="0"/>
      <p:regular r:id="rId60"/>
      <p:bold r:id="rId61"/>
      <p:italic r:id="rId62"/>
      <p:boldItalic r:id="rId63"/>
    </p:embeddedFont>
    <p:embeddedFont>
      <p:font typeface="Lato Black" panose="020F0502020204030203" pitchFamily="34" charset="0"/>
      <p:bold r:id="rId64"/>
      <p:italic r:id="rId65"/>
      <p:boldItalic r:id="rId66"/>
    </p:embeddedFont>
    <p:embeddedFont>
      <p:font typeface="Roboto" panose="02000000000000000000" pitchFamily="2" charset="0"/>
      <p:regular r:id="rId67"/>
      <p:bold r:id="rId68"/>
      <p:italic r:id="rId69"/>
    </p:embeddedFont>
    <p:embeddedFont>
      <p:font typeface="Rokkitt" pitchFamily="2" charset="77"/>
      <p:regular r:id="rId70"/>
      <p:bold r:id="rId71"/>
      <p:italic r:id="rId72"/>
      <p:boldItalic r:id="rId7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214846E-3E82-4DCC-9547-28EDE052472A}">
  <a:tblStyle styleId="{0214846E-3E82-4DCC-9547-28EDE052472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34"/>
    <p:restoredTop sz="94623"/>
  </p:normalViewPr>
  <p:slideViewPr>
    <p:cSldViewPr snapToGrid="0">
      <p:cViewPr varScale="1">
        <p:scale>
          <a:sx n="127" d="100"/>
          <a:sy n="127" d="100"/>
        </p:scale>
        <p:origin x="184" y="6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font" Target="fonts/font4.fntdata"/><Relationship Id="rId68" Type="http://schemas.openxmlformats.org/officeDocument/2006/relationships/font" Target="fonts/font9.fntdata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font" Target="fonts/font7.fntdata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font" Target="fonts/font2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5.fntdata"/><Relationship Id="rId69" Type="http://schemas.openxmlformats.org/officeDocument/2006/relationships/font" Target="fonts/font10.fntdata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13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67" Type="http://schemas.openxmlformats.org/officeDocument/2006/relationships/font" Target="fonts/font8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3.fntdata"/><Relationship Id="rId70" Type="http://schemas.openxmlformats.org/officeDocument/2006/relationships/font" Target="fonts/font11.fntdata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1.fntdata"/><Relationship Id="rId65" Type="http://schemas.openxmlformats.org/officeDocument/2006/relationships/font" Target="fonts/font6.fntdata"/><Relationship Id="rId73" Type="http://schemas.openxmlformats.org/officeDocument/2006/relationships/font" Target="fonts/font1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font" Target="fonts/font12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1c475eb1572_0_2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1c475eb1572_0_2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c0aced555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3c0aced555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da60395638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da60395638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f6b98c985a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f6b98c985a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f6b98c985a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3f6b98c985a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f6bd65acf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3f6bd65acf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f99ef73c1e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3f99ef73c1e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ba4d07053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2ba4d07053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f6bd65acf0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3f6bd65acf0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269498fd74b_0_8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269498fd74b_0_8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3f6bd65acf0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3f6bd65acf0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27ba41d5b96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27ba41d5b96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3f6bd65acf0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3f6bd65acf0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3f36825989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3f36825989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3f6bd65acf0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g3f6bd65acf0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354de96066d_0_2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" name="Google Shape;310;g354de96066d_0_2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3f6bd65acf0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" name="Google Shape;320;g3f6bd65acf0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2f4707b6294_0_9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5" name="Google Shape;325;g2f4707b6294_0_9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Brown, T.E. (2005). </a:t>
            </a:r>
            <a:r>
              <a:rPr lang="en" i="1">
                <a:solidFill>
                  <a:schemeClr val="dk1"/>
                </a:solidFill>
              </a:rPr>
              <a:t>Attention deficit disorder: The unfocused mind in children and adults.</a:t>
            </a:r>
            <a:r>
              <a:rPr lang="en">
                <a:solidFill>
                  <a:schemeClr val="dk1"/>
                </a:solidFill>
              </a:rPr>
              <a:t> Yale University Press.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354de96066d_0_3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2" name="Google Shape;332;g354de96066d_0_3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2ba9cf49726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" name="Google Shape;347;g2ba9cf49726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3f6bd65acf0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" name="Google Shape;353;g3f6bd65acf0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3f6bd65acf0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8" name="Google Shape;358;g3f6bd65acf0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3f6bd65acf0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5" name="Google Shape;365;g3f6bd65acf0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g3f6bd65acf0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1" name="Google Shape;371;g3f6bd65acf0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27c06427a12_0_1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" name="Google Shape;383;g27c06427a12_0_1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11:35</a:t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g2ba9cf49726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8" name="Google Shape;388;g2ba9cf49726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g2ba9cf49726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4" name="Google Shape;394;g2ba9cf49726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11:35</a:t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3f81aa9d93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9" name="Google Shape;399;g3f81aa9d93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3f81aa9d938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4" name="Google Shape;404;g3f81aa9d938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g2ba9cf49726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1" name="Google Shape;471;g2ba9cf49726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11:35</a:t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g3f81aa9d938_0_1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6" name="Google Shape;476;g3f81aa9d938_0_1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g3f81aa9d938_0_1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1" name="Google Shape;481;g3f81aa9d938_0_1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g3f81aa9d938_0_1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9" name="Google Shape;489;g3f81aa9d938_0_1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g3f81aa9d938_0_2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2" name="Google Shape;522;g3f81aa9d938_0_2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g3f81aa9d938_0_2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7" name="Google Shape;537;g3f81aa9d938_0_2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g2ba9cf49726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5" name="Google Shape;545;g2ba9cf49726_0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11:45</a:t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g3f81aa9d938_0_4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0" name="Google Shape;550;g3f81aa9d938_0_4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g3f81aa9d938_0_4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5" name="Google Shape;555;g3f81aa9d938_0_4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g2ba9cf49726_0_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2" name="Google Shape;562;g2ba9cf49726_0_1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11:50</a:t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g3c0aced5555_0_10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7" name="Google Shape;567;g3c0aced5555_0_10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g3c0aced5555_0_10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2" name="Google Shape;572;g3c0aced5555_0_10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g2ba9cf49726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0" name="Google Shape;580;g2ba9cf49726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11:50</a:t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g3f99ef73c1e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5" name="Google Shape;585;g3f99ef73c1e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g354de96066d_0_10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7" name="Google Shape;597;g354de96066d_0_10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g354de96066d_0_10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2" name="Google Shape;602;g354de96066d_0_10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g354de96066d_0_10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1" name="Google Shape;621;g354de96066d_0_10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g354de96066d_0_7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0" name="Google Shape;630;g354de96066d_0_7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11:55</a:t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g3c0aced5555_0_4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5" name="Google Shape;635;g3c0aced5555_0_4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g3c0aced5555_0_4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0" name="Google Shape;640;g3c0aced5555_0_4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g3c0aced5555_0_4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6" name="Google Shape;646;g3c0aced5555_0_4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g3c0aced5555_0_4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3" name="Google Shape;653;g3c0aced5555_0_4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g3f239c1ce30_0_11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9" name="Google Shape;659;g3f239c1ce30_0_11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g3f239c1ce30_0_11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8" name="Google Shape;668;g3f239c1ce30_0_11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g3f6b98c985a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8" name="Google Shape;678;g3f6b98c985a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g25aaf44a18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3" name="Google Shape;683;g25aaf44a18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g27c06427a12_0_15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9" name="Google Shape;689;g27c06427a12_0_15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g3ee6482e86b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5" name="Google Shape;695;g3ee6482e86b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>
  <p:cSld name="TITLE_1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/>
          <p:nvPr/>
        </p:nvSpPr>
        <p:spPr>
          <a:xfrm>
            <a:off x="0" y="0"/>
            <a:ext cx="6856200" cy="45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6952700" y="0"/>
            <a:ext cx="2193900" cy="4572000"/>
          </a:xfrm>
          <a:prstGeom prst="rect">
            <a:avLst/>
          </a:prstGeom>
          <a:solidFill>
            <a:srgbClr val="B7AACB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394716" y="669036"/>
            <a:ext cx="5486400" cy="244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Lato"/>
              <a:buNone/>
              <a:defRPr sz="48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417341" y="3197885"/>
            <a:ext cx="54864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Lato"/>
              <a:buNone/>
              <a:defRPr sz="2200" cap="none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700"/>
              <a:buFont typeface="Lato"/>
              <a:buNone/>
              <a:defRPr sz="1700"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700"/>
              <a:buFont typeface="Lato"/>
              <a:buNone/>
              <a:defRPr sz="1700"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500"/>
              <a:buFont typeface="Lato"/>
              <a:buNone/>
              <a:defRPr sz="1500"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500"/>
              <a:buFont typeface="Lato"/>
              <a:buNone/>
              <a:defRPr sz="1500"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500"/>
              <a:buFont typeface="Lato"/>
              <a:buNone/>
              <a:defRPr sz="1500"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500"/>
              <a:buFont typeface="Lato"/>
              <a:buNone/>
              <a:defRPr sz="1500"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500"/>
              <a:buFont typeface="Lato"/>
              <a:buNone/>
              <a:defRPr sz="1500"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  <a:buSzPts val="1500"/>
              <a:buFont typeface="Lato"/>
              <a:buNone/>
              <a:defRPr sz="1500"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5" name="Google Shape;15;p2"/>
          <p:cNvSpPr/>
          <p:nvPr/>
        </p:nvSpPr>
        <p:spPr>
          <a:xfrm>
            <a:off x="394705" y="3093173"/>
            <a:ext cx="5989200" cy="36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rgbClr val="FFFFFF"/>
              </a:highlight>
            </a:endParaRPr>
          </a:p>
        </p:txBody>
      </p:sp>
      <p:pic>
        <p:nvPicPr>
          <p:cNvPr id="16" name="Google Shape;16;p2"/>
          <p:cNvPicPr preferRelativeResize="0"/>
          <p:nvPr/>
        </p:nvPicPr>
        <p:blipFill>
          <a:blip r:embed="rId2">
            <a:alphaModFix amt="16000"/>
          </a:blip>
          <a:stretch>
            <a:fillRect/>
          </a:stretch>
        </p:blipFill>
        <p:spPr>
          <a:xfrm>
            <a:off x="7198750" y="-1309800"/>
            <a:ext cx="2905200" cy="2889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2"/>
          <p:cNvPicPr preferRelativeResize="0"/>
          <p:nvPr/>
        </p:nvPicPr>
        <p:blipFill>
          <a:blip r:embed="rId2">
            <a:alphaModFix amt="16000"/>
          </a:blip>
          <a:stretch>
            <a:fillRect/>
          </a:stretch>
        </p:blipFill>
        <p:spPr>
          <a:xfrm rot="525089">
            <a:off x="-1753075" y="3197874"/>
            <a:ext cx="3079671" cy="30625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2795575" y="254125"/>
            <a:ext cx="5836500" cy="46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1700"/>
              <a:buFont typeface="Lato"/>
              <a:buNone/>
              <a:defRPr sz="1700" cap="non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2860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400"/>
              <a:buFont typeface="Lato"/>
              <a:buNone/>
              <a:defRPr sz="1400">
                <a:solidFill>
                  <a:srgbClr val="888888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22860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200"/>
              <a:buFont typeface="Lato"/>
              <a:buNone/>
              <a:defRPr sz="1200">
                <a:solidFill>
                  <a:srgbClr val="888888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22860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 sz="1100">
                <a:solidFill>
                  <a:srgbClr val="888888"/>
                </a:solidFill>
              </a:defRPr>
            </a:lvl4pPr>
            <a:lvl5pPr marL="2286000" lvl="4" indent="-22860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 sz="1100">
                <a:solidFill>
                  <a:srgbClr val="888888"/>
                </a:solidFill>
              </a:defRPr>
            </a:lvl5pPr>
            <a:lvl6pPr marL="2743200" lvl="5" indent="-22860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 sz="1100">
                <a:solidFill>
                  <a:srgbClr val="888888"/>
                </a:solidFill>
              </a:defRPr>
            </a:lvl6pPr>
            <a:lvl7pPr marL="3200400" lvl="6" indent="-22860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 sz="1100">
                <a:solidFill>
                  <a:srgbClr val="888888"/>
                </a:solidFill>
              </a:defRPr>
            </a:lvl7pPr>
            <a:lvl8pPr marL="3657600" lvl="7" indent="-22860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 sz="1100">
                <a:solidFill>
                  <a:srgbClr val="888888"/>
                </a:solidFill>
              </a:defRPr>
            </a:lvl8pPr>
            <a:lvl9pPr marL="4114800" lvl="8" indent="-228600" algn="l" rtl="0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  <a:buSzPts val="1100"/>
              <a:buNone/>
              <a:defRPr sz="11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0" name="Google Shape;20;p3"/>
          <p:cNvSpPr txBox="1"/>
          <p:nvPr/>
        </p:nvSpPr>
        <p:spPr>
          <a:xfrm>
            <a:off x="2201850" y="1211075"/>
            <a:ext cx="6912000" cy="8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1" name="Google Shape;21;p3"/>
          <p:cNvSpPr/>
          <p:nvPr/>
        </p:nvSpPr>
        <p:spPr>
          <a:xfrm>
            <a:off x="-11775" y="-41700"/>
            <a:ext cx="2679000" cy="52269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123080" y="176125"/>
            <a:ext cx="2409300" cy="244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None/>
              <a:defRPr sz="3700" b="1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subTitle" idx="2"/>
          </p:nvPr>
        </p:nvSpPr>
        <p:spPr>
          <a:xfrm>
            <a:off x="123075" y="1904875"/>
            <a:ext cx="2409300" cy="30123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>
            <a:lvl1pPr lvl="0">
              <a:spcBef>
                <a:spcPts val="9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20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20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2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20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200"/>
              </a:spcBef>
              <a:spcAft>
                <a:spcPts val="20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/>
          <p:nvPr/>
        </p:nvSpPr>
        <p:spPr>
          <a:xfrm>
            <a:off x="8851987" y="436500"/>
            <a:ext cx="353400" cy="4240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SECTION_HEADER_1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>
            <a:spLocks noGrp="1"/>
          </p:cNvSpPr>
          <p:nvPr>
            <p:ph type="body" idx="1"/>
          </p:nvPr>
        </p:nvSpPr>
        <p:spPr>
          <a:xfrm>
            <a:off x="3674100" y="254125"/>
            <a:ext cx="5110200" cy="46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Lato"/>
              <a:buNone/>
              <a:defRPr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2860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Lato"/>
              <a:buNone/>
              <a:defRPr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22860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Lato"/>
              <a:buNone/>
              <a:defRPr sz="12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22860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1100">
                <a:solidFill>
                  <a:srgbClr val="000000"/>
                </a:solidFill>
              </a:defRPr>
            </a:lvl4pPr>
            <a:lvl5pPr marL="2286000" lvl="4" indent="-22860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1100">
                <a:solidFill>
                  <a:srgbClr val="000000"/>
                </a:solidFill>
              </a:defRPr>
            </a:lvl5pPr>
            <a:lvl6pPr marL="2743200" lvl="5" indent="-22860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1100">
                <a:solidFill>
                  <a:srgbClr val="000000"/>
                </a:solidFill>
              </a:defRPr>
            </a:lvl6pPr>
            <a:lvl7pPr marL="3200400" lvl="6" indent="-22860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1100">
                <a:solidFill>
                  <a:srgbClr val="000000"/>
                </a:solidFill>
              </a:defRPr>
            </a:lvl7pPr>
            <a:lvl8pPr marL="3657600" lvl="7" indent="-22860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1100">
                <a:solidFill>
                  <a:srgbClr val="000000"/>
                </a:solidFill>
              </a:defRPr>
            </a:lvl8pPr>
            <a:lvl9pPr marL="4114800" lvl="8" indent="-228600" algn="l" rtl="0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  <a:buClr>
                <a:srgbClr val="000000"/>
              </a:buClr>
              <a:buSzPts val="1100"/>
              <a:buNone/>
              <a:defRPr sz="11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27" name="Google Shape;27;p4"/>
          <p:cNvSpPr/>
          <p:nvPr/>
        </p:nvSpPr>
        <p:spPr>
          <a:xfrm>
            <a:off x="-11775" y="-41700"/>
            <a:ext cx="3386400" cy="52269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>
            <a:off x="156716" y="176125"/>
            <a:ext cx="3010500" cy="244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None/>
              <a:defRPr sz="3700" b="1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subTitle" idx="2"/>
          </p:nvPr>
        </p:nvSpPr>
        <p:spPr>
          <a:xfrm>
            <a:off x="156702" y="2617525"/>
            <a:ext cx="3010500" cy="22995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>
            <a:lvl1pPr lvl="0" rtl="0">
              <a:spcBef>
                <a:spcPts val="9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20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20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2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20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20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200"/>
              </a:spcBef>
              <a:spcAft>
                <a:spcPts val="20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/>
          <p:nvPr/>
        </p:nvSpPr>
        <p:spPr>
          <a:xfrm>
            <a:off x="8618950" y="420225"/>
            <a:ext cx="544200" cy="4354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 1 1">
  <p:cSld name="BLANK_1_1_3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/>
          <p:nvPr/>
        </p:nvSpPr>
        <p:spPr>
          <a:xfrm>
            <a:off x="0" y="0"/>
            <a:ext cx="4652400" cy="5274900"/>
          </a:xfrm>
          <a:prstGeom prst="rect">
            <a:avLst/>
          </a:prstGeom>
          <a:solidFill>
            <a:srgbClr val="45277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1"/>
          </p:nvPr>
        </p:nvSpPr>
        <p:spPr>
          <a:xfrm>
            <a:off x="4752000" y="175775"/>
            <a:ext cx="4392000" cy="46527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81000" rtl="0">
              <a:spcBef>
                <a:spcPts val="90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55600" rtl="0">
              <a:spcBef>
                <a:spcPts val="20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30200" rtl="0">
              <a:spcBef>
                <a:spcPts val="200"/>
              </a:spcBef>
              <a:spcAft>
                <a:spcPts val="0"/>
              </a:spcAft>
              <a:buSzPts val="1600"/>
              <a:buChar char="■"/>
              <a:defRPr/>
            </a:lvl3pPr>
            <a:lvl4pPr marL="1828800" lvl="3" indent="-317500" rtl="0">
              <a:spcBef>
                <a:spcPts val="2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04800" rtl="0">
              <a:spcBef>
                <a:spcPts val="20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298450" rtl="0">
              <a:spcBef>
                <a:spcPts val="2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rtl="0">
              <a:spcBef>
                <a:spcPts val="2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rtl="0">
              <a:spcBef>
                <a:spcPts val="2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rtl="0">
              <a:spcBef>
                <a:spcPts val="200"/>
              </a:spcBef>
              <a:spcAft>
                <a:spcPts val="2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title"/>
          </p:nvPr>
        </p:nvSpPr>
        <p:spPr>
          <a:xfrm>
            <a:off x="256625" y="293125"/>
            <a:ext cx="4148400" cy="7560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Title Slide">
  <p:cSld name="1_Title Slide">
    <p:bg>
      <p:bgPr>
        <a:solidFill>
          <a:schemeClr val="lt1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/>
          <p:nvPr/>
        </p:nvSpPr>
        <p:spPr>
          <a:xfrm>
            <a:off x="-25025" y="-42000"/>
            <a:ext cx="9202500" cy="8889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ctrTitle"/>
          </p:nvPr>
        </p:nvSpPr>
        <p:spPr>
          <a:xfrm>
            <a:off x="121375" y="19200"/>
            <a:ext cx="8909700" cy="8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Lato"/>
              <a:buNone/>
              <a:defRPr sz="3200" b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sldNum" idx="12"/>
          </p:nvPr>
        </p:nvSpPr>
        <p:spPr>
          <a:xfrm>
            <a:off x="7975601" y="4767263"/>
            <a:ext cx="1148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25400" marR="0" lvl="0" indent="0" algn="r" rtl="0">
              <a:lnSpc>
                <a:spcPct val="100000"/>
              </a:lnSpc>
              <a:spcBef>
                <a:spcPts val="0"/>
              </a:spcBef>
              <a:buNone/>
              <a:defRPr sz="1100" b="1" i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defRPr>
            </a:lvl1pPr>
            <a:lvl2pPr marL="25400" marR="0" lvl="1" indent="0" algn="r" rtl="0">
              <a:lnSpc>
                <a:spcPct val="100000"/>
              </a:lnSpc>
              <a:spcBef>
                <a:spcPts val="0"/>
              </a:spcBef>
              <a:buNone/>
              <a:defRPr sz="1100" b="1" i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defRPr>
            </a:lvl2pPr>
            <a:lvl3pPr marL="25400" marR="0" lvl="2" indent="0" algn="r" rtl="0">
              <a:lnSpc>
                <a:spcPct val="100000"/>
              </a:lnSpc>
              <a:spcBef>
                <a:spcPts val="0"/>
              </a:spcBef>
              <a:buNone/>
              <a:defRPr sz="1100" b="1" i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defRPr>
            </a:lvl3pPr>
            <a:lvl4pPr marL="25400" marR="0" lvl="3" indent="0" algn="r" rtl="0">
              <a:lnSpc>
                <a:spcPct val="100000"/>
              </a:lnSpc>
              <a:spcBef>
                <a:spcPts val="0"/>
              </a:spcBef>
              <a:buNone/>
              <a:defRPr sz="1100" b="1" i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defRPr>
            </a:lvl4pPr>
            <a:lvl5pPr marL="25400" marR="0" lvl="4" indent="0" algn="r" rtl="0">
              <a:lnSpc>
                <a:spcPct val="100000"/>
              </a:lnSpc>
              <a:spcBef>
                <a:spcPts val="0"/>
              </a:spcBef>
              <a:buNone/>
              <a:defRPr sz="1100" b="1" i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defRPr>
            </a:lvl5pPr>
            <a:lvl6pPr marL="25400" marR="0" lvl="5" indent="0" algn="r" rtl="0">
              <a:lnSpc>
                <a:spcPct val="100000"/>
              </a:lnSpc>
              <a:spcBef>
                <a:spcPts val="0"/>
              </a:spcBef>
              <a:buNone/>
              <a:defRPr sz="1100" b="1" i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defRPr>
            </a:lvl6pPr>
            <a:lvl7pPr marL="25400" marR="0" lvl="6" indent="0" algn="r" rtl="0">
              <a:lnSpc>
                <a:spcPct val="100000"/>
              </a:lnSpc>
              <a:spcBef>
                <a:spcPts val="0"/>
              </a:spcBef>
              <a:buNone/>
              <a:defRPr sz="1100" b="1" i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defRPr>
            </a:lvl7pPr>
            <a:lvl8pPr marL="25400" marR="0" lvl="7" indent="0" algn="r" rtl="0">
              <a:lnSpc>
                <a:spcPct val="100000"/>
              </a:lnSpc>
              <a:spcBef>
                <a:spcPts val="0"/>
              </a:spcBef>
              <a:buNone/>
              <a:defRPr sz="1100" b="1" i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defRPr>
            </a:lvl8pPr>
            <a:lvl9pPr marL="25400" marR="0" lvl="8" indent="0" algn="r" rtl="0">
              <a:lnSpc>
                <a:spcPct val="100000"/>
              </a:lnSpc>
              <a:spcBef>
                <a:spcPts val="0"/>
              </a:spcBef>
              <a:buNone/>
              <a:defRPr sz="1100" b="1" i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defRPr>
            </a:lvl9pPr>
          </a:lstStyle>
          <a:p>
            <a:pPr marL="2540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1"/>
          </p:nvPr>
        </p:nvSpPr>
        <p:spPr>
          <a:xfrm>
            <a:off x="121375" y="908825"/>
            <a:ext cx="8909700" cy="38070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81000" rtl="0">
              <a:spcBef>
                <a:spcPts val="900"/>
              </a:spcBef>
              <a:spcAft>
                <a:spcPts val="0"/>
              </a:spcAft>
              <a:buSzPts val="2400"/>
              <a:buFont typeface="Lato"/>
              <a:buChar char="●"/>
              <a:defRPr sz="2400">
                <a:latin typeface="Lato"/>
                <a:ea typeface="Lato"/>
                <a:cs typeface="Lato"/>
                <a:sym typeface="Lato"/>
              </a:defRPr>
            </a:lvl1pPr>
            <a:lvl2pPr marL="914400" lvl="1" indent="-355600" rtl="0">
              <a:spcBef>
                <a:spcPts val="200"/>
              </a:spcBef>
              <a:spcAft>
                <a:spcPts val="0"/>
              </a:spcAft>
              <a:buSzPts val="2000"/>
              <a:buFont typeface="Lato"/>
              <a:buChar char="○"/>
              <a:defRPr sz="2000">
                <a:latin typeface="Lato"/>
                <a:ea typeface="Lato"/>
                <a:cs typeface="Lato"/>
                <a:sym typeface="Lato"/>
              </a:defRPr>
            </a:lvl2pPr>
            <a:lvl3pPr marL="1371600" lvl="2" indent="-342900" rtl="0">
              <a:spcBef>
                <a:spcPts val="200"/>
              </a:spcBef>
              <a:spcAft>
                <a:spcPts val="0"/>
              </a:spcAft>
              <a:buSzPts val="1800"/>
              <a:buFont typeface="Lato"/>
              <a:buChar char="■"/>
              <a:defRPr sz="1800">
                <a:latin typeface="Lato"/>
                <a:ea typeface="Lato"/>
                <a:cs typeface="Lato"/>
                <a:sym typeface="Lato"/>
              </a:defRPr>
            </a:lvl3pPr>
            <a:lvl4pPr marL="1828800" lvl="3" indent="-317500" rtl="0">
              <a:spcBef>
                <a:spcPts val="200"/>
              </a:spcBef>
              <a:spcAft>
                <a:spcPts val="0"/>
              </a:spcAft>
              <a:buSzPts val="1400"/>
              <a:buFont typeface="Lato"/>
              <a:buChar char="●"/>
              <a:defRPr sz="1400">
                <a:latin typeface="Lato"/>
                <a:ea typeface="Lato"/>
                <a:cs typeface="Lato"/>
                <a:sym typeface="Lato"/>
              </a:defRPr>
            </a:lvl4pPr>
            <a:lvl5pPr marL="2286000" lvl="4" indent="-304800" rtl="0">
              <a:spcBef>
                <a:spcPts val="200"/>
              </a:spcBef>
              <a:spcAft>
                <a:spcPts val="0"/>
              </a:spcAft>
              <a:buSzPts val="1200"/>
              <a:buFont typeface="Lato"/>
              <a:buChar char="○"/>
              <a:defRPr sz="1200">
                <a:latin typeface="Lato"/>
                <a:ea typeface="Lato"/>
                <a:cs typeface="Lato"/>
                <a:sym typeface="Lato"/>
              </a:defRPr>
            </a:lvl5pPr>
            <a:lvl6pPr marL="2743200" lvl="5" indent="-298450" rtl="0">
              <a:spcBef>
                <a:spcPts val="200"/>
              </a:spcBef>
              <a:spcAft>
                <a:spcPts val="0"/>
              </a:spcAft>
              <a:buSzPts val="1100"/>
              <a:buFont typeface="Lato"/>
              <a:buChar char="■"/>
              <a:defRPr>
                <a:latin typeface="Lato"/>
                <a:ea typeface="Lato"/>
                <a:cs typeface="Lato"/>
                <a:sym typeface="Lato"/>
              </a:defRPr>
            </a:lvl6pPr>
            <a:lvl7pPr marL="3200400" lvl="6" indent="-298450" rtl="0">
              <a:spcBef>
                <a:spcPts val="200"/>
              </a:spcBef>
              <a:spcAft>
                <a:spcPts val="0"/>
              </a:spcAft>
              <a:buSzPts val="1100"/>
              <a:buFont typeface="Lato"/>
              <a:buChar char="●"/>
              <a:defRPr>
                <a:latin typeface="Lato"/>
                <a:ea typeface="Lato"/>
                <a:cs typeface="Lato"/>
                <a:sym typeface="Lato"/>
              </a:defRPr>
            </a:lvl7pPr>
            <a:lvl8pPr marL="3657600" lvl="7" indent="-298450" rtl="0">
              <a:spcBef>
                <a:spcPts val="200"/>
              </a:spcBef>
              <a:spcAft>
                <a:spcPts val="0"/>
              </a:spcAft>
              <a:buSzPts val="1100"/>
              <a:buFont typeface="Lato"/>
              <a:buChar char="○"/>
              <a:defRPr>
                <a:latin typeface="Lato"/>
                <a:ea typeface="Lato"/>
                <a:cs typeface="Lato"/>
                <a:sym typeface="Lato"/>
              </a:defRPr>
            </a:lvl8pPr>
            <a:lvl9pPr marL="4114800" lvl="8" indent="-298450" rtl="0">
              <a:spcBef>
                <a:spcPts val="200"/>
              </a:spcBef>
              <a:spcAft>
                <a:spcPts val="200"/>
              </a:spcAft>
              <a:buSzPts val="1100"/>
              <a:buFont typeface="Lato"/>
              <a:buChar char="■"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Title Slide 1">
  <p:cSld name="1_Title Slide_1">
    <p:bg>
      <p:bgPr>
        <a:solidFill>
          <a:schemeClr val="lt1"/>
        </a:solidFill>
        <a:effectLst/>
      </p:bgPr>
    </p:bg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/>
          <p:nvPr/>
        </p:nvSpPr>
        <p:spPr>
          <a:xfrm>
            <a:off x="5775" y="0"/>
            <a:ext cx="9144000" cy="9729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ctrTitle"/>
          </p:nvPr>
        </p:nvSpPr>
        <p:spPr>
          <a:xfrm>
            <a:off x="506650" y="19200"/>
            <a:ext cx="7565400" cy="97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Lato"/>
              <a:buNone/>
              <a:defRPr sz="3200" b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sldNum" idx="12"/>
          </p:nvPr>
        </p:nvSpPr>
        <p:spPr>
          <a:xfrm>
            <a:off x="7975601" y="4767263"/>
            <a:ext cx="1148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25400" marR="0" lvl="0" indent="0" algn="r" rtl="0">
              <a:lnSpc>
                <a:spcPct val="100000"/>
              </a:lnSpc>
              <a:spcBef>
                <a:spcPts val="0"/>
              </a:spcBef>
              <a:buNone/>
              <a:defRPr sz="1100" b="1" i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defRPr>
            </a:lvl1pPr>
            <a:lvl2pPr marL="25400" marR="0" lvl="1" indent="0" algn="r" rtl="0">
              <a:lnSpc>
                <a:spcPct val="100000"/>
              </a:lnSpc>
              <a:spcBef>
                <a:spcPts val="0"/>
              </a:spcBef>
              <a:buNone/>
              <a:defRPr sz="1100" b="1" i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defRPr>
            </a:lvl2pPr>
            <a:lvl3pPr marL="25400" marR="0" lvl="2" indent="0" algn="r" rtl="0">
              <a:lnSpc>
                <a:spcPct val="100000"/>
              </a:lnSpc>
              <a:spcBef>
                <a:spcPts val="0"/>
              </a:spcBef>
              <a:buNone/>
              <a:defRPr sz="1100" b="1" i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defRPr>
            </a:lvl3pPr>
            <a:lvl4pPr marL="25400" marR="0" lvl="3" indent="0" algn="r" rtl="0">
              <a:lnSpc>
                <a:spcPct val="100000"/>
              </a:lnSpc>
              <a:spcBef>
                <a:spcPts val="0"/>
              </a:spcBef>
              <a:buNone/>
              <a:defRPr sz="1100" b="1" i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defRPr>
            </a:lvl4pPr>
            <a:lvl5pPr marL="25400" marR="0" lvl="4" indent="0" algn="r" rtl="0">
              <a:lnSpc>
                <a:spcPct val="100000"/>
              </a:lnSpc>
              <a:spcBef>
                <a:spcPts val="0"/>
              </a:spcBef>
              <a:buNone/>
              <a:defRPr sz="1100" b="1" i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defRPr>
            </a:lvl5pPr>
            <a:lvl6pPr marL="25400" marR="0" lvl="5" indent="0" algn="r" rtl="0">
              <a:lnSpc>
                <a:spcPct val="100000"/>
              </a:lnSpc>
              <a:spcBef>
                <a:spcPts val="0"/>
              </a:spcBef>
              <a:buNone/>
              <a:defRPr sz="1100" b="1" i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defRPr>
            </a:lvl6pPr>
            <a:lvl7pPr marL="25400" marR="0" lvl="6" indent="0" algn="r" rtl="0">
              <a:lnSpc>
                <a:spcPct val="100000"/>
              </a:lnSpc>
              <a:spcBef>
                <a:spcPts val="0"/>
              </a:spcBef>
              <a:buNone/>
              <a:defRPr sz="1100" b="1" i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defRPr>
            </a:lvl7pPr>
            <a:lvl8pPr marL="25400" marR="0" lvl="7" indent="0" algn="r" rtl="0">
              <a:lnSpc>
                <a:spcPct val="100000"/>
              </a:lnSpc>
              <a:spcBef>
                <a:spcPts val="0"/>
              </a:spcBef>
              <a:buNone/>
              <a:defRPr sz="1100" b="1" i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defRPr>
            </a:lvl8pPr>
            <a:lvl9pPr marL="25400" marR="0" lvl="8" indent="0" algn="r" rtl="0">
              <a:lnSpc>
                <a:spcPct val="100000"/>
              </a:lnSpc>
              <a:spcBef>
                <a:spcPts val="0"/>
              </a:spcBef>
              <a:buNone/>
              <a:defRPr sz="1100" b="1" i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defRPr>
            </a:lvl9pPr>
          </a:lstStyle>
          <a:p>
            <a:pPr marL="2540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1"/>
          </p:nvPr>
        </p:nvSpPr>
        <p:spPr>
          <a:xfrm>
            <a:off x="420825" y="1181950"/>
            <a:ext cx="3949200" cy="3729600"/>
          </a:xfrm>
          <a:prstGeom prst="rect">
            <a:avLst/>
          </a:prstGeom>
          <a:solidFill>
            <a:srgbClr val="B7AACB">
              <a:alpha val="43260"/>
            </a:srgbClr>
          </a:solidFill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81000" rtl="0">
              <a:spcBef>
                <a:spcPts val="900"/>
              </a:spcBef>
              <a:spcAft>
                <a:spcPts val="0"/>
              </a:spcAft>
              <a:buSzPts val="2400"/>
              <a:buFont typeface="Lato"/>
              <a:buChar char="●"/>
              <a:defRPr sz="2400">
                <a:latin typeface="Lato"/>
                <a:ea typeface="Lato"/>
                <a:cs typeface="Lato"/>
                <a:sym typeface="Lato"/>
              </a:defRPr>
            </a:lvl1pPr>
            <a:lvl2pPr marL="914400" lvl="1" indent="-355600" rtl="0">
              <a:spcBef>
                <a:spcPts val="200"/>
              </a:spcBef>
              <a:spcAft>
                <a:spcPts val="0"/>
              </a:spcAft>
              <a:buSzPts val="2000"/>
              <a:buFont typeface="Lato"/>
              <a:buChar char="○"/>
              <a:defRPr sz="2000">
                <a:latin typeface="Lato"/>
                <a:ea typeface="Lato"/>
                <a:cs typeface="Lato"/>
                <a:sym typeface="Lato"/>
              </a:defRPr>
            </a:lvl2pPr>
            <a:lvl3pPr marL="1371600" lvl="2" indent="-342900" rtl="0">
              <a:spcBef>
                <a:spcPts val="200"/>
              </a:spcBef>
              <a:spcAft>
                <a:spcPts val="0"/>
              </a:spcAft>
              <a:buSzPts val="1800"/>
              <a:buFont typeface="Lato"/>
              <a:buChar char="■"/>
              <a:defRPr sz="1800">
                <a:latin typeface="Lato"/>
                <a:ea typeface="Lato"/>
                <a:cs typeface="Lato"/>
                <a:sym typeface="Lato"/>
              </a:defRPr>
            </a:lvl3pPr>
            <a:lvl4pPr marL="1828800" lvl="3" indent="-317500" rtl="0">
              <a:spcBef>
                <a:spcPts val="200"/>
              </a:spcBef>
              <a:spcAft>
                <a:spcPts val="0"/>
              </a:spcAft>
              <a:buSzPts val="1400"/>
              <a:buFont typeface="Lato"/>
              <a:buChar char="●"/>
              <a:defRPr sz="1400">
                <a:latin typeface="Lato"/>
                <a:ea typeface="Lato"/>
                <a:cs typeface="Lato"/>
                <a:sym typeface="Lato"/>
              </a:defRPr>
            </a:lvl4pPr>
            <a:lvl5pPr marL="2286000" lvl="4" indent="-304800" rtl="0">
              <a:spcBef>
                <a:spcPts val="200"/>
              </a:spcBef>
              <a:spcAft>
                <a:spcPts val="0"/>
              </a:spcAft>
              <a:buSzPts val="1200"/>
              <a:buFont typeface="Lato"/>
              <a:buChar char="○"/>
              <a:defRPr sz="1200">
                <a:latin typeface="Lato"/>
                <a:ea typeface="Lato"/>
                <a:cs typeface="Lato"/>
                <a:sym typeface="Lato"/>
              </a:defRPr>
            </a:lvl5pPr>
            <a:lvl6pPr marL="2743200" lvl="5" indent="-298450" rtl="0">
              <a:spcBef>
                <a:spcPts val="200"/>
              </a:spcBef>
              <a:spcAft>
                <a:spcPts val="0"/>
              </a:spcAft>
              <a:buSzPts val="1100"/>
              <a:buFont typeface="Lato"/>
              <a:buChar char="■"/>
              <a:defRPr>
                <a:latin typeface="Lato"/>
                <a:ea typeface="Lato"/>
                <a:cs typeface="Lato"/>
                <a:sym typeface="Lato"/>
              </a:defRPr>
            </a:lvl6pPr>
            <a:lvl7pPr marL="3200400" lvl="6" indent="-298450" rtl="0">
              <a:spcBef>
                <a:spcPts val="200"/>
              </a:spcBef>
              <a:spcAft>
                <a:spcPts val="0"/>
              </a:spcAft>
              <a:buSzPts val="1100"/>
              <a:buFont typeface="Lato"/>
              <a:buChar char="●"/>
              <a:defRPr>
                <a:latin typeface="Lato"/>
                <a:ea typeface="Lato"/>
                <a:cs typeface="Lato"/>
                <a:sym typeface="Lato"/>
              </a:defRPr>
            </a:lvl7pPr>
            <a:lvl8pPr marL="3657600" lvl="7" indent="-298450" rtl="0">
              <a:spcBef>
                <a:spcPts val="200"/>
              </a:spcBef>
              <a:spcAft>
                <a:spcPts val="0"/>
              </a:spcAft>
              <a:buSzPts val="1100"/>
              <a:buFont typeface="Lato"/>
              <a:buChar char="○"/>
              <a:defRPr>
                <a:latin typeface="Lato"/>
                <a:ea typeface="Lato"/>
                <a:cs typeface="Lato"/>
                <a:sym typeface="Lato"/>
              </a:defRPr>
            </a:lvl8pPr>
            <a:lvl9pPr marL="4114800" lvl="8" indent="-298450" rtl="0">
              <a:spcBef>
                <a:spcPts val="200"/>
              </a:spcBef>
              <a:spcAft>
                <a:spcPts val="200"/>
              </a:spcAft>
              <a:buSzPts val="1100"/>
              <a:buFont typeface="Lato"/>
              <a:buChar char="■"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2"/>
          </p:nvPr>
        </p:nvSpPr>
        <p:spPr>
          <a:xfrm>
            <a:off x="4791200" y="1181950"/>
            <a:ext cx="3949200" cy="3729600"/>
          </a:xfrm>
          <a:prstGeom prst="rect">
            <a:avLst/>
          </a:prstGeom>
          <a:solidFill>
            <a:srgbClr val="B7AACB">
              <a:alpha val="43260"/>
            </a:srgbClr>
          </a:solidFill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81000" rtl="0">
              <a:spcBef>
                <a:spcPts val="900"/>
              </a:spcBef>
              <a:spcAft>
                <a:spcPts val="0"/>
              </a:spcAft>
              <a:buSzPts val="2400"/>
              <a:buFont typeface="Lato"/>
              <a:buChar char="●"/>
              <a:defRPr sz="2400">
                <a:latin typeface="Lato"/>
                <a:ea typeface="Lato"/>
                <a:cs typeface="Lato"/>
                <a:sym typeface="Lato"/>
              </a:defRPr>
            </a:lvl1pPr>
            <a:lvl2pPr marL="914400" lvl="1" indent="-355600" rtl="0">
              <a:spcBef>
                <a:spcPts val="200"/>
              </a:spcBef>
              <a:spcAft>
                <a:spcPts val="0"/>
              </a:spcAft>
              <a:buSzPts val="2000"/>
              <a:buFont typeface="Lato"/>
              <a:buChar char="○"/>
              <a:defRPr sz="2000">
                <a:latin typeface="Lato"/>
                <a:ea typeface="Lato"/>
                <a:cs typeface="Lato"/>
                <a:sym typeface="Lato"/>
              </a:defRPr>
            </a:lvl2pPr>
            <a:lvl3pPr marL="1371600" lvl="2" indent="-342900" rtl="0">
              <a:spcBef>
                <a:spcPts val="200"/>
              </a:spcBef>
              <a:spcAft>
                <a:spcPts val="0"/>
              </a:spcAft>
              <a:buSzPts val="1800"/>
              <a:buFont typeface="Lato"/>
              <a:buChar char="■"/>
              <a:defRPr sz="1800">
                <a:latin typeface="Lato"/>
                <a:ea typeface="Lato"/>
                <a:cs typeface="Lato"/>
                <a:sym typeface="Lato"/>
              </a:defRPr>
            </a:lvl3pPr>
            <a:lvl4pPr marL="1828800" lvl="3" indent="-317500" rtl="0">
              <a:spcBef>
                <a:spcPts val="200"/>
              </a:spcBef>
              <a:spcAft>
                <a:spcPts val="0"/>
              </a:spcAft>
              <a:buSzPts val="1400"/>
              <a:buFont typeface="Lato"/>
              <a:buChar char="●"/>
              <a:defRPr sz="1400">
                <a:latin typeface="Lato"/>
                <a:ea typeface="Lato"/>
                <a:cs typeface="Lato"/>
                <a:sym typeface="Lato"/>
              </a:defRPr>
            </a:lvl4pPr>
            <a:lvl5pPr marL="2286000" lvl="4" indent="-304800" rtl="0">
              <a:spcBef>
                <a:spcPts val="200"/>
              </a:spcBef>
              <a:spcAft>
                <a:spcPts val="0"/>
              </a:spcAft>
              <a:buSzPts val="1200"/>
              <a:buFont typeface="Lato"/>
              <a:buChar char="○"/>
              <a:defRPr sz="1200">
                <a:latin typeface="Lato"/>
                <a:ea typeface="Lato"/>
                <a:cs typeface="Lato"/>
                <a:sym typeface="Lato"/>
              </a:defRPr>
            </a:lvl5pPr>
            <a:lvl6pPr marL="2743200" lvl="5" indent="-298450" rtl="0">
              <a:spcBef>
                <a:spcPts val="200"/>
              </a:spcBef>
              <a:spcAft>
                <a:spcPts val="0"/>
              </a:spcAft>
              <a:buSzPts val="1100"/>
              <a:buFont typeface="Lato"/>
              <a:buChar char="■"/>
              <a:defRPr>
                <a:latin typeface="Lato"/>
                <a:ea typeface="Lato"/>
                <a:cs typeface="Lato"/>
                <a:sym typeface="Lato"/>
              </a:defRPr>
            </a:lvl6pPr>
            <a:lvl7pPr marL="3200400" lvl="6" indent="-298450" rtl="0">
              <a:spcBef>
                <a:spcPts val="200"/>
              </a:spcBef>
              <a:spcAft>
                <a:spcPts val="0"/>
              </a:spcAft>
              <a:buSzPts val="1100"/>
              <a:buFont typeface="Lato"/>
              <a:buChar char="●"/>
              <a:defRPr>
                <a:latin typeface="Lato"/>
                <a:ea typeface="Lato"/>
                <a:cs typeface="Lato"/>
                <a:sym typeface="Lato"/>
              </a:defRPr>
            </a:lvl7pPr>
            <a:lvl8pPr marL="3657600" lvl="7" indent="-298450" rtl="0">
              <a:spcBef>
                <a:spcPts val="200"/>
              </a:spcBef>
              <a:spcAft>
                <a:spcPts val="0"/>
              </a:spcAft>
              <a:buSzPts val="1100"/>
              <a:buFont typeface="Lato"/>
              <a:buChar char="○"/>
              <a:defRPr>
                <a:latin typeface="Lato"/>
                <a:ea typeface="Lato"/>
                <a:cs typeface="Lato"/>
                <a:sym typeface="Lato"/>
              </a:defRPr>
            </a:lvl8pPr>
            <a:lvl9pPr marL="4114800" lvl="8" indent="-298450" rtl="0">
              <a:spcBef>
                <a:spcPts val="200"/>
              </a:spcBef>
              <a:spcAft>
                <a:spcPts val="200"/>
              </a:spcAft>
              <a:buSzPts val="1100"/>
              <a:buFont typeface="Lato"/>
              <a:buChar char="■"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Title Slide 1 2">
  <p:cSld name="1_Title Slide_1_2">
    <p:bg>
      <p:bgPr>
        <a:solidFill>
          <a:schemeClr val="lt1"/>
        </a:solidFill>
        <a:effectLst/>
      </p:bgPr>
    </p:bg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8"/>
          <p:cNvSpPr/>
          <p:nvPr/>
        </p:nvSpPr>
        <p:spPr>
          <a:xfrm>
            <a:off x="5775" y="0"/>
            <a:ext cx="9144000" cy="9333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ctrTitle"/>
          </p:nvPr>
        </p:nvSpPr>
        <p:spPr>
          <a:xfrm>
            <a:off x="506650" y="16177"/>
            <a:ext cx="7565400" cy="9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Lato"/>
              <a:buNone/>
              <a:defRPr sz="3200" b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7975601" y="4767263"/>
            <a:ext cx="1148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25400" marR="0" lvl="0" indent="0" algn="r" rtl="0">
              <a:lnSpc>
                <a:spcPct val="100000"/>
              </a:lnSpc>
              <a:spcBef>
                <a:spcPts val="0"/>
              </a:spcBef>
              <a:buNone/>
              <a:defRPr sz="1100" b="1" i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defRPr>
            </a:lvl1pPr>
            <a:lvl2pPr marL="25400" marR="0" lvl="1" indent="0" algn="r" rtl="0">
              <a:lnSpc>
                <a:spcPct val="100000"/>
              </a:lnSpc>
              <a:spcBef>
                <a:spcPts val="0"/>
              </a:spcBef>
              <a:buNone/>
              <a:defRPr sz="1100" b="1" i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defRPr>
            </a:lvl2pPr>
            <a:lvl3pPr marL="25400" marR="0" lvl="2" indent="0" algn="r" rtl="0">
              <a:lnSpc>
                <a:spcPct val="100000"/>
              </a:lnSpc>
              <a:spcBef>
                <a:spcPts val="0"/>
              </a:spcBef>
              <a:buNone/>
              <a:defRPr sz="1100" b="1" i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defRPr>
            </a:lvl3pPr>
            <a:lvl4pPr marL="25400" marR="0" lvl="3" indent="0" algn="r" rtl="0">
              <a:lnSpc>
                <a:spcPct val="100000"/>
              </a:lnSpc>
              <a:spcBef>
                <a:spcPts val="0"/>
              </a:spcBef>
              <a:buNone/>
              <a:defRPr sz="1100" b="1" i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defRPr>
            </a:lvl4pPr>
            <a:lvl5pPr marL="25400" marR="0" lvl="4" indent="0" algn="r" rtl="0">
              <a:lnSpc>
                <a:spcPct val="100000"/>
              </a:lnSpc>
              <a:spcBef>
                <a:spcPts val="0"/>
              </a:spcBef>
              <a:buNone/>
              <a:defRPr sz="1100" b="1" i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defRPr>
            </a:lvl5pPr>
            <a:lvl6pPr marL="25400" marR="0" lvl="5" indent="0" algn="r" rtl="0">
              <a:lnSpc>
                <a:spcPct val="100000"/>
              </a:lnSpc>
              <a:spcBef>
                <a:spcPts val="0"/>
              </a:spcBef>
              <a:buNone/>
              <a:defRPr sz="1100" b="1" i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defRPr>
            </a:lvl6pPr>
            <a:lvl7pPr marL="25400" marR="0" lvl="6" indent="0" algn="r" rtl="0">
              <a:lnSpc>
                <a:spcPct val="100000"/>
              </a:lnSpc>
              <a:spcBef>
                <a:spcPts val="0"/>
              </a:spcBef>
              <a:buNone/>
              <a:defRPr sz="1100" b="1" i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defRPr>
            </a:lvl7pPr>
            <a:lvl8pPr marL="25400" marR="0" lvl="7" indent="0" algn="r" rtl="0">
              <a:lnSpc>
                <a:spcPct val="100000"/>
              </a:lnSpc>
              <a:spcBef>
                <a:spcPts val="0"/>
              </a:spcBef>
              <a:buNone/>
              <a:defRPr sz="1100" b="1" i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defRPr>
            </a:lvl8pPr>
            <a:lvl9pPr marL="25400" marR="0" lvl="8" indent="0" algn="r" rtl="0">
              <a:lnSpc>
                <a:spcPct val="100000"/>
              </a:lnSpc>
              <a:spcBef>
                <a:spcPts val="0"/>
              </a:spcBef>
              <a:buNone/>
              <a:defRPr sz="1100" b="1" i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defRPr>
            </a:lvl9pPr>
          </a:lstStyle>
          <a:p>
            <a:pPr marL="2540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0" name="Google Shape;50;p8"/>
          <p:cNvSpPr txBox="1">
            <a:spLocks noGrp="1"/>
          </p:cNvSpPr>
          <p:nvPr>
            <p:ph type="body" idx="1"/>
          </p:nvPr>
        </p:nvSpPr>
        <p:spPr>
          <a:xfrm>
            <a:off x="420825" y="1102350"/>
            <a:ext cx="3949200" cy="3809100"/>
          </a:xfrm>
          <a:prstGeom prst="rect">
            <a:avLst/>
          </a:prstGeom>
          <a:noFill/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81000" rtl="0">
              <a:spcBef>
                <a:spcPts val="900"/>
              </a:spcBef>
              <a:spcAft>
                <a:spcPts val="0"/>
              </a:spcAft>
              <a:buSzPts val="2400"/>
              <a:buFont typeface="Lato"/>
              <a:buChar char="●"/>
              <a:defRPr sz="2400">
                <a:latin typeface="Lato"/>
                <a:ea typeface="Lato"/>
                <a:cs typeface="Lato"/>
                <a:sym typeface="Lato"/>
              </a:defRPr>
            </a:lvl1pPr>
            <a:lvl2pPr marL="914400" lvl="1" indent="-355600" rtl="0">
              <a:spcBef>
                <a:spcPts val="200"/>
              </a:spcBef>
              <a:spcAft>
                <a:spcPts val="0"/>
              </a:spcAft>
              <a:buSzPts val="2000"/>
              <a:buFont typeface="Lato"/>
              <a:buChar char="○"/>
              <a:defRPr sz="2000">
                <a:latin typeface="Lato"/>
                <a:ea typeface="Lato"/>
                <a:cs typeface="Lato"/>
                <a:sym typeface="Lato"/>
              </a:defRPr>
            </a:lvl2pPr>
            <a:lvl3pPr marL="1371600" lvl="2" indent="-342900" rtl="0">
              <a:spcBef>
                <a:spcPts val="200"/>
              </a:spcBef>
              <a:spcAft>
                <a:spcPts val="0"/>
              </a:spcAft>
              <a:buSzPts val="1800"/>
              <a:buFont typeface="Lato"/>
              <a:buChar char="■"/>
              <a:defRPr sz="1800">
                <a:latin typeface="Lato"/>
                <a:ea typeface="Lato"/>
                <a:cs typeface="Lato"/>
                <a:sym typeface="Lato"/>
              </a:defRPr>
            </a:lvl3pPr>
            <a:lvl4pPr marL="1828800" lvl="3" indent="-317500" rtl="0">
              <a:spcBef>
                <a:spcPts val="200"/>
              </a:spcBef>
              <a:spcAft>
                <a:spcPts val="0"/>
              </a:spcAft>
              <a:buSzPts val="1400"/>
              <a:buFont typeface="Lato"/>
              <a:buChar char="●"/>
              <a:defRPr sz="1400">
                <a:latin typeface="Lato"/>
                <a:ea typeface="Lato"/>
                <a:cs typeface="Lato"/>
                <a:sym typeface="Lato"/>
              </a:defRPr>
            </a:lvl4pPr>
            <a:lvl5pPr marL="2286000" lvl="4" indent="-304800" rtl="0">
              <a:spcBef>
                <a:spcPts val="200"/>
              </a:spcBef>
              <a:spcAft>
                <a:spcPts val="0"/>
              </a:spcAft>
              <a:buSzPts val="1200"/>
              <a:buFont typeface="Lato"/>
              <a:buChar char="○"/>
              <a:defRPr sz="1200">
                <a:latin typeface="Lato"/>
                <a:ea typeface="Lato"/>
                <a:cs typeface="Lato"/>
                <a:sym typeface="Lato"/>
              </a:defRPr>
            </a:lvl5pPr>
            <a:lvl6pPr marL="2743200" lvl="5" indent="-298450" rtl="0">
              <a:spcBef>
                <a:spcPts val="200"/>
              </a:spcBef>
              <a:spcAft>
                <a:spcPts val="0"/>
              </a:spcAft>
              <a:buSzPts val="1100"/>
              <a:buFont typeface="Lato"/>
              <a:buChar char="■"/>
              <a:defRPr>
                <a:latin typeface="Lato"/>
                <a:ea typeface="Lato"/>
                <a:cs typeface="Lato"/>
                <a:sym typeface="Lato"/>
              </a:defRPr>
            </a:lvl6pPr>
            <a:lvl7pPr marL="3200400" lvl="6" indent="-298450" rtl="0">
              <a:spcBef>
                <a:spcPts val="200"/>
              </a:spcBef>
              <a:spcAft>
                <a:spcPts val="0"/>
              </a:spcAft>
              <a:buSzPts val="1100"/>
              <a:buFont typeface="Lato"/>
              <a:buChar char="●"/>
              <a:defRPr>
                <a:latin typeface="Lato"/>
                <a:ea typeface="Lato"/>
                <a:cs typeface="Lato"/>
                <a:sym typeface="Lato"/>
              </a:defRPr>
            </a:lvl7pPr>
            <a:lvl8pPr marL="3657600" lvl="7" indent="-298450" rtl="0">
              <a:spcBef>
                <a:spcPts val="200"/>
              </a:spcBef>
              <a:spcAft>
                <a:spcPts val="0"/>
              </a:spcAft>
              <a:buSzPts val="1100"/>
              <a:buFont typeface="Lato"/>
              <a:buChar char="○"/>
              <a:defRPr>
                <a:latin typeface="Lato"/>
                <a:ea typeface="Lato"/>
                <a:cs typeface="Lato"/>
                <a:sym typeface="Lato"/>
              </a:defRPr>
            </a:lvl8pPr>
            <a:lvl9pPr marL="4114800" lvl="8" indent="-298450" rtl="0">
              <a:spcBef>
                <a:spcPts val="200"/>
              </a:spcBef>
              <a:spcAft>
                <a:spcPts val="200"/>
              </a:spcAft>
              <a:buSzPts val="1100"/>
              <a:buFont typeface="Lato"/>
              <a:buChar char="■"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body" idx="2"/>
          </p:nvPr>
        </p:nvSpPr>
        <p:spPr>
          <a:xfrm>
            <a:off x="4791200" y="1102350"/>
            <a:ext cx="3949200" cy="3809100"/>
          </a:xfrm>
          <a:prstGeom prst="rect">
            <a:avLst/>
          </a:prstGeom>
          <a:noFill/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81000" rtl="0">
              <a:spcBef>
                <a:spcPts val="900"/>
              </a:spcBef>
              <a:spcAft>
                <a:spcPts val="0"/>
              </a:spcAft>
              <a:buSzPts val="2400"/>
              <a:buFont typeface="Lato"/>
              <a:buChar char="●"/>
              <a:defRPr sz="2400">
                <a:latin typeface="Lato"/>
                <a:ea typeface="Lato"/>
                <a:cs typeface="Lato"/>
                <a:sym typeface="Lato"/>
              </a:defRPr>
            </a:lvl1pPr>
            <a:lvl2pPr marL="914400" lvl="1" indent="-355600" rtl="0">
              <a:spcBef>
                <a:spcPts val="200"/>
              </a:spcBef>
              <a:spcAft>
                <a:spcPts val="0"/>
              </a:spcAft>
              <a:buSzPts val="2000"/>
              <a:buFont typeface="Lato"/>
              <a:buChar char="○"/>
              <a:defRPr sz="2000">
                <a:latin typeface="Lato"/>
                <a:ea typeface="Lato"/>
                <a:cs typeface="Lato"/>
                <a:sym typeface="Lato"/>
              </a:defRPr>
            </a:lvl2pPr>
            <a:lvl3pPr marL="1371600" lvl="2" indent="-342900" rtl="0">
              <a:spcBef>
                <a:spcPts val="200"/>
              </a:spcBef>
              <a:spcAft>
                <a:spcPts val="0"/>
              </a:spcAft>
              <a:buSzPts val="1800"/>
              <a:buFont typeface="Lato"/>
              <a:buChar char="■"/>
              <a:defRPr sz="1800">
                <a:latin typeface="Lato"/>
                <a:ea typeface="Lato"/>
                <a:cs typeface="Lato"/>
                <a:sym typeface="Lato"/>
              </a:defRPr>
            </a:lvl3pPr>
            <a:lvl4pPr marL="1828800" lvl="3" indent="-317500" rtl="0">
              <a:spcBef>
                <a:spcPts val="200"/>
              </a:spcBef>
              <a:spcAft>
                <a:spcPts val="0"/>
              </a:spcAft>
              <a:buSzPts val="1400"/>
              <a:buFont typeface="Lato"/>
              <a:buChar char="●"/>
              <a:defRPr sz="1400">
                <a:latin typeface="Lato"/>
                <a:ea typeface="Lato"/>
                <a:cs typeface="Lato"/>
                <a:sym typeface="Lato"/>
              </a:defRPr>
            </a:lvl4pPr>
            <a:lvl5pPr marL="2286000" lvl="4" indent="-304800" rtl="0">
              <a:spcBef>
                <a:spcPts val="200"/>
              </a:spcBef>
              <a:spcAft>
                <a:spcPts val="0"/>
              </a:spcAft>
              <a:buSzPts val="1200"/>
              <a:buFont typeface="Lato"/>
              <a:buChar char="○"/>
              <a:defRPr sz="1200">
                <a:latin typeface="Lato"/>
                <a:ea typeface="Lato"/>
                <a:cs typeface="Lato"/>
                <a:sym typeface="Lato"/>
              </a:defRPr>
            </a:lvl5pPr>
            <a:lvl6pPr marL="2743200" lvl="5" indent="-298450" rtl="0">
              <a:spcBef>
                <a:spcPts val="200"/>
              </a:spcBef>
              <a:spcAft>
                <a:spcPts val="0"/>
              </a:spcAft>
              <a:buSzPts val="1100"/>
              <a:buFont typeface="Lato"/>
              <a:buChar char="■"/>
              <a:defRPr>
                <a:latin typeface="Lato"/>
                <a:ea typeface="Lato"/>
                <a:cs typeface="Lato"/>
                <a:sym typeface="Lato"/>
              </a:defRPr>
            </a:lvl6pPr>
            <a:lvl7pPr marL="3200400" lvl="6" indent="-298450" rtl="0">
              <a:spcBef>
                <a:spcPts val="200"/>
              </a:spcBef>
              <a:spcAft>
                <a:spcPts val="0"/>
              </a:spcAft>
              <a:buSzPts val="1100"/>
              <a:buFont typeface="Lato"/>
              <a:buChar char="●"/>
              <a:defRPr>
                <a:latin typeface="Lato"/>
                <a:ea typeface="Lato"/>
                <a:cs typeface="Lato"/>
                <a:sym typeface="Lato"/>
              </a:defRPr>
            </a:lvl7pPr>
            <a:lvl8pPr marL="3657600" lvl="7" indent="-298450" rtl="0">
              <a:spcBef>
                <a:spcPts val="200"/>
              </a:spcBef>
              <a:spcAft>
                <a:spcPts val="0"/>
              </a:spcAft>
              <a:buSzPts val="1100"/>
              <a:buFont typeface="Lato"/>
              <a:buChar char="○"/>
              <a:defRPr>
                <a:latin typeface="Lato"/>
                <a:ea typeface="Lato"/>
                <a:cs typeface="Lato"/>
                <a:sym typeface="Lato"/>
              </a:defRPr>
            </a:lvl8pPr>
            <a:lvl9pPr marL="4114800" lvl="8" indent="-298450" rtl="0">
              <a:spcBef>
                <a:spcPts val="200"/>
              </a:spcBef>
              <a:spcAft>
                <a:spcPts val="200"/>
              </a:spcAft>
              <a:buSzPts val="1100"/>
              <a:buFont typeface="Lato"/>
              <a:buChar char="■"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ntent- 3 columns lavendar">
  <p:cSld name="1_Title Slide_1_1"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9"/>
          <p:cNvSpPr/>
          <p:nvPr/>
        </p:nvSpPr>
        <p:spPr>
          <a:xfrm>
            <a:off x="5775" y="0"/>
            <a:ext cx="9144000" cy="9333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9"/>
          <p:cNvSpPr txBox="1">
            <a:spLocks noGrp="1"/>
          </p:cNvSpPr>
          <p:nvPr>
            <p:ph type="ctrTitle"/>
          </p:nvPr>
        </p:nvSpPr>
        <p:spPr>
          <a:xfrm>
            <a:off x="506650" y="16177"/>
            <a:ext cx="7565400" cy="9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Lato"/>
              <a:buNone/>
              <a:defRPr sz="3200" b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9"/>
          <p:cNvSpPr txBox="1">
            <a:spLocks noGrp="1"/>
          </p:cNvSpPr>
          <p:nvPr>
            <p:ph type="sldNum" idx="12"/>
          </p:nvPr>
        </p:nvSpPr>
        <p:spPr>
          <a:xfrm>
            <a:off x="7975601" y="4767263"/>
            <a:ext cx="1148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25400" marR="0" lvl="0" indent="0" algn="r" rtl="0">
              <a:lnSpc>
                <a:spcPct val="100000"/>
              </a:lnSpc>
              <a:spcBef>
                <a:spcPts val="0"/>
              </a:spcBef>
              <a:buNone/>
              <a:defRPr sz="1100" b="1" i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defRPr>
            </a:lvl1pPr>
            <a:lvl2pPr marL="25400" marR="0" lvl="1" indent="0" algn="r" rtl="0">
              <a:lnSpc>
                <a:spcPct val="100000"/>
              </a:lnSpc>
              <a:spcBef>
                <a:spcPts val="0"/>
              </a:spcBef>
              <a:buNone/>
              <a:defRPr sz="1100" b="1" i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defRPr>
            </a:lvl2pPr>
            <a:lvl3pPr marL="25400" marR="0" lvl="2" indent="0" algn="r" rtl="0">
              <a:lnSpc>
                <a:spcPct val="100000"/>
              </a:lnSpc>
              <a:spcBef>
                <a:spcPts val="0"/>
              </a:spcBef>
              <a:buNone/>
              <a:defRPr sz="1100" b="1" i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defRPr>
            </a:lvl3pPr>
            <a:lvl4pPr marL="25400" marR="0" lvl="3" indent="0" algn="r" rtl="0">
              <a:lnSpc>
                <a:spcPct val="100000"/>
              </a:lnSpc>
              <a:spcBef>
                <a:spcPts val="0"/>
              </a:spcBef>
              <a:buNone/>
              <a:defRPr sz="1100" b="1" i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defRPr>
            </a:lvl4pPr>
            <a:lvl5pPr marL="25400" marR="0" lvl="4" indent="0" algn="r" rtl="0">
              <a:lnSpc>
                <a:spcPct val="100000"/>
              </a:lnSpc>
              <a:spcBef>
                <a:spcPts val="0"/>
              </a:spcBef>
              <a:buNone/>
              <a:defRPr sz="1100" b="1" i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defRPr>
            </a:lvl5pPr>
            <a:lvl6pPr marL="25400" marR="0" lvl="5" indent="0" algn="r" rtl="0">
              <a:lnSpc>
                <a:spcPct val="100000"/>
              </a:lnSpc>
              <a:spcBef>
                <a:spcPts val="0"/>
              </a:spcBef>
              <a:buNone/>
              <a:defRPr sz="1100" b="1" i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defRPr>
            </a:lvl6pPr>
            <a:lvl7pPr marL="25400" marR="0" lvl="6" indent="0" algn="r" rtl="0">
              <a:lnSpc>
                <a:spcPct val="100000"/>
              </a:lnSpc>
              <a:spcBef>
                <a:spcPts val="0"/>
              </a:spcBef>
              <a:buNone/>
              <a:defRPr sz="1100" b="1" i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defRPr>
            </a:lvl7pPr>
            <a:lvl8pPr marL="25400" marR="0" lvl="7" indent="0" algn="r" rtl="0">
              <a:lnSpc>
                <a:spcPct val="100000"/>
              </a:lnSpc>
              <a:spcBef>
                <a:spcPts val="0"/>
              </a:spcBef>
              <a:buNone/>
              <a:defRPr sz="1100" b="1" i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defRPr>
            </a:lvl8pPr>
            <a:lvl9pPr marL="25400" marR="0" lvl="8" indent="0" algn="r" rtl="0">
              <a:lnSpc>
                <a:spcPct val="100000"/>
              </a:lnSpc>
              <a:spcBef>
                <a:spcPts val="0"/>
              </a:spcBef>
              <a:buNone/>
              <a:defRPr sz="1100" b="1" i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defRPr>
            </a:lvl9pPr>
          </a:lstStyle>
          <a:p>
            <a:pPr marL="2540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202875" y="1138750"/>
            <a:ext cx="2743200" cy="3809100"/>
          </a:xfrm>
          <a:prstGeom prst="rect">
            <a:avLst/>
          </a:prstGeom>
          <a:solidFill>
            <a:srgbClr val="B7AACB">
              <a:alpha val="43260"/>
            </a:srgbClr>
          </a:solidFill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55600" rtl="0">
              <a:spcBef>
                <a:spcPts val="900"/>
              </a:spcBef>
              <a:spcAft>
                <a:spcPts val="0"/>
              </a:spcAft>
              <a:buSzPts val="2000"/>
              <a:buFont typeface="Lato"/>
              <a:buChar char="●"/>
              <a:defRPr sz="2000">
                <a:latin typeface="Lato"/>
                <a:ea typeface="Lato"/>
                <a:cs typeface="Lato"/>
                <a:sym typeface="Lato"/>
              </a:defRPr>
            </a:lvl1pPr>
            <a:lvl2pPr marL="914400" lvl="1" indent="-330200" rtl="0">
              <a:spcBef>
                <a:spcPts val="200"/>
              </a:spcBef>
              <a:spcAft>
                <a:spcPts val="0"/>
              </a:spcAft>
              <a:buSzPts val="1600"/>
              <a:buFont typeface="Lato"/>
              <a:buChar char="○"/>
              <a:defRPr sz="1600">
                <a:latin typeface="Lato"/>
                <a:ea typeface="Lato"/>
                <a:cs typeface="Lato"/>
                <a:sym typeface="Lato"/>
              </a:defRPr>
            </a:lvl2pPr>
            <a:lvl3pPr marL="1371600" lvl="2" indent="-317500" rtl="0">
              <a:spcBef>
                <a:spcPts val="200"/>
              </a:spcBef>
              <a:spcAft>
                <a:spcPts val="0"/>
              </a:spcAft>
              <a:buSzPts val="1400"/>
              <a:buFont typeface="Lato"/>
              <a:buChar char="■"/>
              <a:defRPr sz="1400">
                <a:latin typeface="Lato"/>
                <a:ea typeface="Lato"/>
                <a:cs typeface="Lato"/>
                <a:sym typeface="Lato"/>
              </a:defRPr>
            </a:lvl3pPr>
            <a:lvl4pPr marL="1828800" lvl="3" indent="-304800" rtl="0">
              <a:spcBef>
                <a:spcPts val="200"/>
              </a:spcBef>
              <a:spcAft>
                <a:spcPts val="0"/>
              </a:spcAft>
              <a:buSzPts val="1200"/>
              <a:buFont typeface="Lato"/>
              <a:buChar char="●"/>
              <a:defRPr sz="1200">
                <a:latin typeface="Lato"/>
                <a:ea typeface="Lato"/>
                <a:cs typeface="Lato"/>
                <a:sym typeface="Lato"/>
              </a:defRPr>
            </a:lvl4pPr>
            <a:lvl5pPr marL="2286000" lvl="4" indent="-304800" rtl="0">
              <a:spcBef>
                <a:spcPts val="200"/>
              </a:spcBef>
              <a:spcAft>
                <a:spcPts val="0"/>
              </a:spcAft>
              <a:buSzPts val="1200"/>
              <a:buFont typeface="Lato"/>
              <a:buChar char="○"/>
              <a:defRPr sz="1200">
                <a:latin typeface="Lato"/>
                <a:ea typeface="Lato"/>
                <a:cs typeface="Lato"/>
                <a:sym typeface="Lato"/>
              </a:defRPr>
            </a:lvl5pPr>
            <a:lvl6pPr marL="2743200" lvl="5" indent="-298450" rtl="0">
              <a:spcBef>
                <a:spcPts val="200"/>
              </a:spcBef>
              <a:spcAft>
                <a:spcPts val="0"/>
              </a:spcAft>
              <a:buSzPts val="1100"/>
              <a:buFont typeface="Lato"/>
              <a:buChar char="■"/>
              <a:defRPr>
                <a:latin typeface="Lato"/>
                <a:ea typeface="Lato"/>
                <a:cs typeface="Lato"/>
                <a:sym typeface="Lato"/>
              </a:defRPr>
            </a:lvl6pPr>
            <a:lvl7pPr marL="3200400" lvl="6" indent="-298450" rtl="0">
              <a:spcBef>
                <a:spcPts val="200"/>
              </a:spcBef>
              <a:spcAft>
                <a:spcPts val="0"/>
              </a:spcAft>
              <a:buSzPts val="1100"/>
              <a:buFont typeface="Lato"/>
              <a:buChar char="●"/>
              <a:defRPr>
                <a:latin typeface="Lato"/>
                <a:ea typeface="Lato"/>
                <a:cs typeface="Lato"/>
                <a:sym typeface="Lato"/>
              </a:defRPr>
            </a:lvl7pPr>
            <a:lvl8pPr marL="3657600" lvl="7" indent="-298450" rtl="0">
              <a:spcBef>
                <a:spcPts val="200"/>
              </a:spcBef>
              <a:spcAft>
                <a:spcPts val="0"/>
              </a:spcAft>
              <a:buSzPts val="1100"/>
              <a:buFont typeface="Lato"/>
              <a:buChar char="○"/>
              <a:defRPr>
                <a:latin typeface="Lato"/>
                <a:ea typeface="Lato"/>
                <a:cs typeface="Lato"/>
                <a:sym typeface="Lato"/>
              </a:defRPr>
            </a:lvl8pPr>
            <a:lvl9pPr marL="4114800" lvl="8" indent="-298450" rtl="0">
              <a:spcBef>
                <a:spcPts val="200"/>
              </a:spcBef>
              <a:spcAft>
                <a:spcPts val="200"/>
              </a:spcAft>
              <a:buSzPts val="1100"/>
              <a:buFont typeface="Lato"/>
              <a:buChar char="■"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6197925" y="1138750"/>
            <a:ext cx="2743200" cy="3809100"/>
          </a:xfrm>
          <a:prstGeom prst="rect">
            <a:avLst/>
          </a:prstGeom>
          <a:solidFill>
            <a:srgbClr val="B7AACB">
              <a:alpha val="43260"/>
            </a:srgbClr>
          </a:solidFill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55600" rtl="0">
              <a:spcBef>
                <a:spcPts val="900"/>
              </a:spcBef>
              <a:spcAft>
                <a:spcPts val="0"/>
              </a:spcAft>
              <a:buSzPts val="2000"/>
              <a:buFont typeface="Lato"/>
              <a:buChar char="●"/>
              <a:defRPr sz="2000">
                <a:latin typeface="Lato"/>
                <a:ea typeface="Lato"/>
                <a:cs typeface="Lato"/>
                <a:sym typeface="Lato"/>
              </a:defRPr>
            </a:lvl1pPr>
            <a:lvl2pPr marL="914400" lvl="1" indent="-330200" rtl="0">
              <a:spcBef>
                <a:spcPts val="200"/>
              </a:spcBef>
              <a:spcAft>
                <a:spcPts val="0"/>
              </a:spcAft>
              <a:buSzPts val="1600"/>
              <a:buFont typeface="Lato"/>
              <a:buChar char="○"/>
              <a:defRPr sz="1600">
                <a:latin typeface="Lato"/>
                <a:ea typeface="Lato"/>
                <a:cs typeface="Lato"/>
                <a:sym typeface="Lato"/>
              </a:defRPr>
            </a:lvl2pPr>
            <a:lvl3pPr marL="1371600" lvl="2" indent="-317500" rtl="0">
              <a:spcBef>
                <a:spcPts val="200"/>
              </a:spcBef>
              <a:spcAft>
                <a:spcPts val="0"/>
              </a:spcAft>
              <a:buSzPts val="1400"/>
              <a:buFont typeface="Lato"/>
              <a:buChar char="■"/>
              <a:defRPr sz="1400">
                <a:latin typeface="Lato"/>
                <a:ea typeface="Lato"/>
                <a:cs typeface="Lato"/>
                <a:sym typeface="Lato"/>
              </a:defRPr>
            </a:lvl3pPr>
            <a:lvl4pPr marL="1828800" lvl="3" indent="-304800" rtl="0">
              <a:spcBef>
                <a:spcPts val="200"/>
              </a:spcBef>
              <a:spcAft>
                <a:spcPts val="0"/>
              </a:spcAft>
              <a:buSzPts val="1200"/>
              <a:buFont typeface="Lato"/>
              <a:buChar char="●"/>
              <a:defRPr sz="1200">
                <a:latin typeface="Lato"/>
                <a:ea typeface="Lato"/>
                <a:cs typeface="Lato"/>
                <a:sym typeface="Lato"/>
              </a:defRPr>
            </a:lvl4pPr>
            <a:lvl5pPr marL="2286000" lvl="4" indent="-304800" rtl="0">
              <a:spcBef>
                <a:spcPts val="200"/>
              </a:spcBef>
              <a:spcAft>
                <a:spcPts val="0"/>
              </a:spcAft>
              <a:buSzPts val="1200"/>
              <a:buFont typeface="Lato"/>
              <a:buChar char="○"/>
              <a:defRPr sz="1200">
                <a:latin typeface="Lato"/>
                <a:ea typeface="Lato"/>
                <a:cs typeface="Lato"/>
                <a:sym typeface="Lato"/>
              </a:defRPr>
            </a:lvl5pPr>
            <a:lvl6pPr marL="2743200" lvl="5" indent="-298450" rtl="0">
              <a:spcBef>
                <a:spcPts val="200"/>
              </a:spcBef>
              <a:spcAft>
                <a:spcPts val="0"/>
              </a:spcAft>
              <a:buSzPts val="1100"/>
              <a:buFont typeface="Lato"/>
              <a:buChar char="■"/>
              <a:defRPr>
                <a:latin typeface="Lato"/>
                <a:ea typeface="Lato"/>
                <a:cs typeface="Lato"/>
                <a:sym typeface="Lato"/>
              </a:defRPr>
            </a:lvl6pPr>
            <a:lvl7pPr marL="3200400" lvl="6" indent="-298450" rtl="0">
              <a:spcBef>
                <a:spcPts val="200"/>
              </a:spcBef>
              <a:spcAft>
                <a:spcPts val="0"/>
              </a:spcAft>
              <a:buSzPts val="1100"/>
              <a:buFont typeface="Lato"/>
              <a:buChar char="●"/>
              <a:defRPr>
                <a:latin typeface="Lato"/>
                <a:ea typeface="Lato"/>
                <a:cs typeface="Lato"/>
                <a:sym typeface="Lato"/>
              </a:defRPr>
            </a:lvl7pPr>
            <a:lvl8pPr marL="3657600" lvl="7" indent="-298450" rtl="0">
              <a:spcBef>
                <a:spcPts val="200"/>
              </a:spcBef>
              <a:spcAft>
                <a:spcPts val="0"/>
              </a:spcAft>
              <a:buSzPts val="1100"/>
              <a:buFont typeface="Lato"/>
              <a:buChar char="○"/>
              <a:defRPr>
                <a:latin typeface="Lato"/>
                <a:ea typeface="Lato"/>
                <a:cs typeface="Lato"/>
                <a:sym typeface="Lato"/>
              </a:defRPr>
            </a:lvl8pPr>
            <a:lvl9pPr marL="4114800" lvl="8" indent="-298450" rtl="0">
              <a:spcBef>
                <a:spcPts val="200"/>
              </a:spcBef>
              <a:spcAft>
                <a:spcPts val="200"/>
              </a:spcAft>
              <a:buSzPts val="1100"/>
              <a:buFont typeface="Lato"/>
              <a:buChar char="■"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body" idx="3"/>
          </p:nvPr>
        </p:nvSpPr>
        <p:spPr>
          <a:xfrm>
            <a:off x="3216825" y="1138750"/>
            <a:ext cx="2743200" cy="3809100"/>
          </a:xfrm>
          <a:prstGeom prst="rect">
            <a:avLst/>
          </a:prstGeom>
          <a:solidFill>
            <a:srgbClr val="B7AACB">
              <a:alpha val="43260"/>
            </a:srgbClr>
          </a:solidFill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55600" rtl="0">
              <a:spcBef>
                <a:spcPts val="900"/>
              </a:spcBef>
              <a:spcAft>
                <a:spcPts val="0"/>
              </a:spcAft>
              <a:buSzPts val="2000"/>
              <a:buFont typeface="Lato"/>
              <a:buChar char="●"/>
              <a:defRPr sz="2000">
                <a:latin typeface="Lato"/>
                <a:ea typeface="Lato"/>
                <a:cs typeface="Lato"/>
                <a:sym typeface="Lato"/>
              </a:defRPr>
            </a:lvl1pPr>
            <a:lvl2pPr marL="914400" lvl="1" indent="-330200" rtl="0">
              <a:spcBef>
                <a:spcPts val="200"/>
              </a:spcBef>
              <a:spcAft>
                <a:spcPts val="0"/>
              </a:spcAft>
              <a:buSzPts val="1600"/>
              <a:buFont typeface="Lato"/>
              <a:buChar char="○"/>
              <a:defRPr sz="1600">
                <a:latin typeface="Lato"/>
                <a:ea typeface="Lato"/>
                <a:cs typeface="Lato"/>
                <a:sym typeface="Lato"/>
              </a:defRPr>
            </a:lvl2pPr>
            <a:lvl3pPr marL="1371600" lvl="2" indent="-317500" rtl="0">
              <a:spcBef>
                <a:spcPts val="200"/>
              </a:spcBef>
              <a:spcAft>
                <a:spcPts val="0"/>
              </a:spcAft>
              <a:buSzPts val="1400"/>
              <a:buFont typeface="Lato"/>
              <a:buChar char="■"/>
              <a:defRPr sz="1400">
                <a:latin typeface="Lato"/>
                <a:ea typeface="Lato"/>
                <a:cs typeface="Lato"/>
                <a:sym typeface="Lato"/>
              </a:defRPr>
            </a:lvl3pPr>
            <a:lvl4pPr marL="1828800" lvl="3" indent="-304800" rtl="0">
              <a:spcBef>
                <a:spcPts val="200"/>
              </a:spcBef>
              <a:spcAft>
                <a:spcPts val="0"/>
              </a:spcAft>
              <a:buSzPts val="1200"/>
              <a:buFont typeface="Lato"/>
              <a:buChar char="●"/>
              <a:defRPr sz="1200">
                <a:latin typeface="Lato"/>
                <a:ea typeface="Lato"/>
                <a:cs typeface="Lato"/>
                <a:sym typeface="Lato"/>
              </a:defRPr>
            </a:lvl4pPr>
            <a:lvl5pPr marL="2286000" lvl="4" indent="-304800" rtl="0">
              <a:spcBef>
                <a:spcPts val="200"/>
              </a:spcBef>
              <a:spcAft>
                <a:spcPts val="0"/>
              </a:spcAft>
              <a:buSzPts val="1200"/>
              <a:buFont typeface="Lato"/>
              <a:buChar char="○"/>
              <a:defRPr sz="1200">
                <a:latin typeface="Lato"/>
                <a:ea typeface="Lato"/>
                <a:cs typeface="Lato"/>
                <a:sym typeface="Lato"/>
              </a:defRPr>
            </a:lvl5pPr>
            <a:lvl6pPr marL="2743200" lvl="5" indent="-298450" rtl="0">
              <a:spcBef>
                <a:spcPts val="200"/>
              </a:spcBef>
              <a:spcAft>
                <a:spcPts val="0"/>
              </a:spcAft>
              <a:buSzPts val="1100"/>
              <a:buFont typeface="Lato"/>
              <a:buChar char="■"/>
              <a:defRPr>
                <a:latin typeface="Lato"/>
                <a:ea typeface="Lato"/>
                <a:cs typeface="Lato"/>
                <a:sym typeface="Lato"/>
              </a:defRPr>
            </a:lvl6pPr>
            <a:lvl7pPr marL="3200400" lvl="6" indent="-298450" rtl="0">
              <a:spcBef>
                <a:spcPts val="200"/>
              </a:spcBef>
              <a:spcAft>
                <a:spcPts val="0"/>
              </a:spcAft>
              <a:buSzPts val="1100"/>
              <a:buFont typeface="Lato"/>
              <a:buChar char="●"/>
              <a:defRPr>
                <a:latin typeface="Lato"/>
                <a:ea typeface="Lato"/>
                <a:cs typeface="Lato"/>
                <a:sym typeface="Lato"/>
              </a:defRPr>
            </a:lvl7pPr>
            <a:lvl8pPr marL="3657600" lvl="7" indent="-298450" rtl="0">
              <a:spcBef>
                <a:spcPts val="200"/>
              </a:spcBef>
              <a:spcAft>
                <a:spcPts val="0"/>
              </a:spcAft>
              <a:buSzPts val="1100"/>
              <a:buFont typeface="Lato"/>
              <a:buChar char="○"/>
              <a:defRPr>
                <a:latin typeface="Lato"/>
                <a:ea typeface="Lato"/>
                <a:cs typeface="Lato"/>
                <a:sym typeface="Lato"/>
              </a:defRPr>
            </a:lvl8pPr>
            <a:lvl9pPr marL="4114800" lvl="8" indent="-298450" rtl="0">
              <a:spcBef>
                <a:spcPts val="200"/>
              </a:spcBef>
              <a:spcAft>
                <a:spcPts val="200"/>
              </a:spcAft>
              <a:buSzPts val="1100"/>
              <a:buFont typeface="Lato"/>
              <a:buChar char="■"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ntent- 3 columns">
  <p:cSld name="1_Title Slide_1_1_1">
    <p:bg>
      <p:bgPr>
        <a:solidFill>
          <a:schemeClr val="lt1"/>
        </a:solid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0"/>
          <p:cNvSpPr/>
          <p:nvPr/>
        </p:nvSpPr>
        <p:spPr>
          <a:xfrm>
            <a:off x="5775" y="0"/>
            <a:ext cx="9144000" cy="9132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ctrTitle"/>
          </p:nvPr>
        </p:nvSpPr>
        <p:spPr>
          <a:xfrm>
            <a:off x="506650" y="15832"/>
            <a:ext cx="7565400" cy="88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Lato"/>
              <a:buNone/>
              <a:defRPr sz="3200" b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sldNum" idx="12"/>
          </p:nvPr>
        </p:nvSpPr>
        <p:spPr>
          <a:xfrm>
            <a:off x="7975601" y="4767263"/>
            <a:ext cx="1148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25400" marR="0" lvl="0" indent="0" algn="r" rtl="0">
              <a:lnSpc>
                <a:spcPct val="100000"/>
              </a:lnSpc>
              <a:spcBef>
                <a:spcPts val="0"/>
              </a:spcBef>
              <a:buNone/>
              <a:defRPr sz="1100" b="1" i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defRPr>
            </a:lvl1pPr>
            <a:lvl2pPr marL="25400" marR="0" lvl="1" indent="0" algn="r" rtl="0">
              <a:lnSpc>
                <a:spcPct val="100000"/>
              </a:lnSpc>
              <a:spcBef>
                <a:spcPts val="0"/>
              </a:spcBef>
              <a:buNone/>
              <a:defRPr sz="1100" b="1" i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defRPr>
            </a:lvl2pPr>
            <a:lvl3pPr marL="25400" marR="0" lvl="2" indent="0" algn="r" rtl="0">
              <a:lnSpc>
                <a:spcPct val="100000"/>
              </a:lnSpc>
              <a:spcBef>
                <a:spcPts val="0"/>
              </a:spcBef>
              <a:buNone/>
              <a:defRPr sz="1100" b="1" i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defRPr>
            </a:lvl3pPr>
            <a:lvl4pPr marL="25400" marR="0" lvl="3" indent="0" algn="r" rtl="0">
              <a:lnSpc>
                <a:spcPct val="100000"/>
              </a:lnSpc>
              <a:spcBef>
                <a:spcPts val="0"/>
              </a:spcBef>
              <a:buNone/>
              <a:defRPr sz="1100" b="1" i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defRPr>
            </a:lvl4pPr>
            <a:lvl5pPr marL="25400" marR="0" lvl="4" indent="0" algn="r" rtl="0">
              <a:lnSpc>
                <a:spcPct val="100000"/>
              </a:lnSpc>
              <a:spcBef>
                <a:spcPts val="0"/>
              </a:spcBef>
              <a:buNone/>
              <a:defRPr sz="1100" b="1" i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defRPr>
            </a:lvl5pPr>
            <a:lvl6pPr marL="25400" marR="0" lvl="5" indent="0" algn="r" rtl="0">
              <a:lnSpc>
                <a:spcPct val="100000"/>
              </a:lnSpc>
              <a:spcBef>
                <a:spcPts val="0"/>
              </a:spcBef>
              <a:buNone/>
              <a:defRPr sz="1100" b="1" i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defRPr>
            </a:lvl6pPr>
            <a:lvl7pPr marL="25400" marR="0" lvl="6" indent="0" algn="r" rtl="0">
              <a:lnSpc>
                <a:spcPct val="100000"/>
              </a:lnSpc>
              <a:spcBef>
                <a:spcPts val="0"/>
              </a:spcBef>
              <a:buNone/>
              <a:defRPr sz="1100" b="1" i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defRPr>
            </a:lvl7pPr>
            <a:lvl8pPr marL="25400" marR="0" lvl="7" indent="0" algn="r" rtl="0">
              <a:lnSpc>
                <a:spcPct val="100000"/>
              </a:lnSpc>
              <a:spcBef>
                <a:spcPts val="0"/>
              </a:spcBef>
              <a:buNone/>
              <a:defRPr sz="1100" b="1" i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defRPr>
            </a:lvl8pPr>
            <a:lvl9pPr marL="25400" marR="0" lvl="8" indent="0" algn="r" rtl="0">
              <a:lnSpc>
                <a:spcPct val="100000"/>
              </a:lnSpc>
              <a:spcBef>
                <a:spcPts val="0"/>
              </a:spcBef>
              <a:buNone/>
              <a:defRPr sz="1100" b="1" i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defRPr>
            </a:lvl9pPr>
          </a:lstStyle>
          <a:p>
            <a:pPr marL="2540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body" idx="1"/>
          </p:nvPr>
        </p:nvSpPr>
        <p:spPr>
          <a:xfrm>
            <a:off x="192225" y="1142150"/>
            <a:ext cx="2743200" cy="3769200"/>
          </a:xfrm>
          <a:prstGeom prst="rect">
            <a:avLst/>
          </a:prstGeom>
          <a:noFill/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55600" rtl="0">
              <a:spcBef>
                <a:spcPts val="900"/>
              </a:spcBef>
              <a:spcAft>
                <a:spcPts val="0"/>
              </a:spcAft>
              <a:buSzPts val="2000"/>
              <a:buFont typeface="Lato"/>
              <a:buChar char="●"/>
              <a:defRPr sz="2000">
                <a:latin typeface="Lato"/>
                <a:ea typeface="Lato"/>
                <a:cs typeface="Lato"/>
                <a:sym typeface="Lato"/>
              </a:defRPr>
            </a:lvl1pPr>
            <a:lvl2pPr marL="914400" lvl="1" indent="-330200" rtl="0">
              <a:spcBef>
                <a:spcPts val="200"/>
              </a:spcBef>
              <a:spcAft>
                <a:spcPts val="0"/>
              </a:spcAft>
              <a:buSzPts val="1600"/>
              <a:buFont typeface="Lato"/>
              <a:buChar char="○"/>
              <a:defRPr sz="1600">
                <a:latin typeface="Lato"/>
                <a:ea typeface="Lato"/>
                <a:cs typeface="Lato"/>
                <a:sym typeface="Lato"/>
              </a:defRPr>
            </a:lvl2pPr>
            <a:lvl3pPr marL="1371600" lvl="2" indent="-317500" rtl="0">
              <a:spcBef>
                <a:spcPts val="200"/>
              </a:spcBef>
              <a:spcAft>
                <a:spcPts val="0"/>
              </a:spcAft>
              <a:buSzPts val="1400"/>
              <a:buFont typeface="Lato"/>
              <a:buChar char="■"/>
              <a:defRPr sz="1400">
                <a:latin typeface="Lato"/>
                <a:ea typeface="Lato"/>
                <a:cs typeface="Lato"/>
                <a:sym typeface="Lato"/>
              </a:defRPr>
            </a:lvl3pPr>
            <a:lvl4pPr marL="1828800" lvl="3" indent="-304800" rtl="0">
              <a:spcBef>
                <a:spcPts val="200"/>
              </a:spcBef>
              <a:spcAft>
                <a:spcPts val="0"/>
              </a:spcAft>
              <a:buSzPts val="1200"/>
              <a:buFont typeface="Lato"/>
              <a:buChar char="●"/>
              <a:defRPr sz="1200">
                <a:latin typeface="Lato"/>
                <a:ea typeface="Lato"/>
                <a:cs typeface="Lato"/>
                <a:sym typeface="Lato"/>
              </a:defRPr>
            </a:lvl4pPr>
            <a:lvl5pPr marL="2286000" lvl="4" indent="-304800" rtl="0">
              <a:spcBef>
                <a:spcPts val="200"/>
              </a:spcBef>
              <a:spcAft>
                <a:spcPts val="0"/>
              </a:spcAft>
              <a:buSzPts val="1200"/>
              <a:buFont typeface="Lato"/>
              <a:buChar char="○"/>
              <a:defRPr sz="1200">
                <a:latin typeface="Lato"/>
                <a:ea typeface="Lato"/>
                <a:cs typeface="Lato"/>
                <a:sym typeface="Lato"/>
              </a:defRPr>
            </a:lvl5pPr>
            <a:lvl6pPr marL="2743200" lvl="5" indent="-298450" rtl="0">
              <a:spcBef>
                <a:spcPts val="200"/>
              </a:spcBef>
              <a:spcAft>
                <a:spcPts val="0"/>
              </a:spcAft>
              <a:buSzPts val="1100"/>
              <a:buFont typeface="Lato"/>
              <a:buChar char="■"/>
              <a:defRPr>
                <a:latin typeface="Lato"/>
                <a:ea typeface="Lato"/>
                <a:cs typeface="Lato"/>
                <a:sym typeface="Lato"/>
              </a:defRPr>
            </a:lvl6pPr>
            <a:lvl7pPr marL="3200400" lvl="6" indent="-298450" rtl="0">
              <a:spcBef>
                <a:spcPts val="200"/>
              </a:spcBef>
              <a:spcAft>
                <a:spcPts val="0"/>
              </a:spcAft>
              <a:buSzPts val="1100"/>
              <a:buFont typeface="Lato"/>
              <a:buChar char="●"/>
              <a:defRPr>
                <a:latin typeface="Lato"/>
                <a:ea typeface="Lato"/>
                <a:cs typeface="Lato"/>
                <a:sym typeface="Lato"/>
              </a:defRPr>
            </a:lvl7pPr>
            <a:lvl8pPr marL="3657600" lvl="7" indent="-298450" rtl="0">
              <a:spcBef>
                <a:spcPts val="200"/>
              </a:spcBef>
              <a:spcAft>
                <a:spcPts val="0"/>
              </a:spcAft>
              <a:buSzPts val="1100"/>
              <a:buFont typeface="Lato"/>
              <a:buChar char="○"/>
              <a:defRPr>
                <a:latin typeface="Lato"/>
                <a:ea typeface="Lato"/>
                <a:cs typeface="Lato"/>
                <a:sym typeface="Lato"/>
              </a:defRPr>
            </a:lvl8pPr>
            <a:lvl9pPr marL="4114800" lvl="8" indent="-298450" rtl="0">
              <a:spcBef>
                <a:spcPts val="200"/>
              </a:spcBef>
              <a:spcAft>
                <a:spcPts val="200"/>
              </a:spcAft>
              <a:buSzPts val="1100"/>
              <a:buFont typeface="Lato"/>
              <a:buChar char="■"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body" idx="2"/>
          </p:nvPr>
        </p:nvSpPr>
        <p:spPr>
          <a:xfrm>
            <a:off x="6187275" y="1142150"/>
            <a:ext cx="2743200" cy="3769200"/>
          </a:xfrm>
          <a:prstGeom prst="rect">
            <a:avLst/>
          </a:prstGeom>
          <a:noFill/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55600" rtl="0">
              <a:spcBef>
                <a:spcPts val="900"/>
              </a:spcBef>
              <a:spcAft>
                <a:spcPts val="0"/>
              </a:spcAft>
              <a:buSzPts val="2000"/>
              <a:buFont typeface="Lato"/>
              <a:buChar char="●"/>
              <a:defRPr sz="2000">
                <a:latin typeface="Lato"/>
                <a:ea typeface="Lato"/>
                <a:cs typeface="Lato"/>
                <a:sym typeface="Lato"/>
              </a:defRPr>
            </a:lvl1pPr>
            <a:lvl2pPr marL="914400" lvl="1" indent="-330200" rtl="0">
              <a:spcBef>
                <a:spcPts val="200"/>
              </a:spcBef>
              <a:spcAft>
                <a:spcPts val="0"/>
              </a:spcAft>
              <a:buSzPts val="1600"/>
              <a:buFont typeface="Lato"/>
              <a:buChar char="○"/>
              <a:defRPr sz="1600">
                <a:latin typeface="Lato"/>
                <a:ea typeface="Lato"/>
                <a:cs typeface="Lato"/>
                <a:sym typeface="Lato"/>
              </a:defRPr>
            </a:lvl2pPr>
            <a:lvl3pPr marL="1371600" lvl="2" indent="-317500" rtl="0">
              <a:spcBef>
                <a:spcPts val="200"/>
              </a:spcBef>
              <a:spcAft>
                <a:spcPts val="0"/>
              </a:spcAft>
              <a:buSzPts val="1400"/>
              <a:buFont typeface="Lato"/>
              <a:buChar char="■"/>
              <a:defRPr sz="1400">
                <a:latin typeface="Lato"/>
                <a:ea typeface="Lato"/>
                <a:cs typeface="Lato"/>
                <a:sym typeface="Lato"/>
              </a:defRPr>
            </a:lvl3pPr>
            <a:lvl4pPr marL="1828800" lvl="3" indent="-304800" rtl="0">
              <a:spcBef>
                <a:spcPts val="200"/>
              </a:spcBef>
              <a:spcAft>
                <a:spcPts val="0"/>
              </a:spcAft>
              <a:buSzPts val="1200"/>
              <a:buFont typeface="Lato"/>
              <a:buChar char="●"/>
              <a:defRPr sz="1200">
                <a:latin typeface="Lato"/>
                <a:ea typeface="Lato"/>
                <a:cs typeface="Lato"/>
                <a:sym typeface="Lato"/>
              </a:defRPr>
            </a:lvl4pPr>
            <a:lvl5pPr marL="2286000" lvl="4" indent="-304800" rtl="0">
              <a:spcBef>
                <a:spcPts val="200"/>
              </a:spcBef>
              <a:spcAft>
                <a:spcPts val="0"/>
              </a:spcAft>
              <a:buSzPts val="1200"/>
              <a:buFont typeface="Lato"/>
              <a:buChar char="○"/>
              <a:defRPr sz="1200">
                <a:latin typeface="Lato"/>
                <a:ea typeface="Lato"/>
                <a:cs typeface="Lato"/>
                <a:sym typeface="Lato"/>
              </a:defRPr>
            </a:lvl5pPr>
            <a:lvl6pPr marL="2743200" lvl="5" indent="-298450" rtl="0">
              <a:spcBef>
                <a:spcPts val="200"/>
              </a:spcBef>
              <a:spcAft>
                <a:spcPts val="0"/>
              </a:spcAft>
              <a:buSzPts val="1100"/>
              <a:buFont typeface="Lato"/>
              <a:buChar char="■"/>
              <a:defRPr>
                <a:latin typeface="Lato"/>
                <a:ea typeface="Lato"/>
                <a:cs typeface="Lato"/>
                <a:sym typeface="Lato"/>
              </a:defRPr>
            </a:lvl6pPr>
            <a:lvl7pPr marL="3200400" lvl="6" indent="-298450" rtl="0">
              <a:spcBef>
                <a:spcPts val="200"/>
              </a:spcBef>
              <a:spcAft>
                <a:spcPts val="0"/>
              </a:spcAft>
              <a:buSzPts val="1100"/>
              <a:buFont typeface="Lato"/>
              <a:buChar char="●"/>
              <a:defRPr>
                <a:latin typeface="Lato"/>
                <a:ea typeface="Lato"/>
                <a:cs typeface="Lato"/>
                <a:sym typeface="Lato"/>
              </a:defRPr>
            </a:lvl7pPr>
            <a:lvl8pPr marL="3657600" lvl="7" indent="-298450" rtl="0">
              <a:spcBef>
                <a:spcPts val="200"/>
              </a:spcBef>
              <a:spcAft>
                <a:spcPts val="0"/>
              </a:spcAft>
              <a:buSzPts val="1100"/>
              <a:buFont typeface="Lato"/>
              <a:buChar char="○"/>
              <a:defRPr>
                <a:latin typeface="Lato"/>
                <a:ea typeface="Lato"/>
                <a:cs typeface="Lato"/>
                <a:sym typeface="Lato"/>
              </a:defRPr>
            </a:lvl8pPr>
            <a:lvl9pPr marL="4114800" lvl="8" indent="-298450" rtl="0">
              <a:spcBef>
                <a:spcPts val="200"/>
              </a:spcBef>
              <a:spcAft>
                <a:spcPts val="200"/>
              </a:spcAft>
              <a:buSzPts val="1100"/>
              <a:buFont typeface="Lato"/>
              <a:buChar char="■"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body" idx="3"/>
          </p:nvPr>
        </p:nvSpPr>
        <p:spPr>
          <a:xfrm>
            <a:off x="3206175" y="1142150"/>
            <a:ext cx="2743200" cy="3769200"/>
          </a:xfrm>
          <a:prstGeom prst="rect">
            <a:avLst/>
          </a:prstGeom>
          <a:noFill/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55600" rtl="0">
              <a:spcBef>
                <a:spcPts val="900"/>
              </a:spcBef>
              <a:spcAft>
                <a:spcPts val="0"/>
              </a:spcAft>
              <a:buSzPts val="2000"/>
              <a:buFont typeface="Lato"/>
              <a:buChar char="●"/>
              <a:defRPr sz="2000">
                <a:latin typeface="Lato"/>
                <a:ea typeface="Lato"/>
                <a:cs typeface="Lato"/>
                <a:sym typeface="Lato"/>
              </a:defRPr>
            </a:lvl1pPr>
            <a:lvl2pPr marL="914400" lvl="1" indent="-330200" rtl="0">
              <a:spcBef>
                <a:spcPts val="200"/>
              </a:spcBef>
              <a:spcAft>
                <a:spcPts val="0"/>
              </a:spcAft>
              <a:buSzPts val="1600"/>
              <a:buFont typeface="Lato"/>
              <a:buChar char="○"/>
              <a:defRPr sz="1600">
                <a:latin typeface="Lato"/>
                <a:ea typeface="Lato"/>
                <a:cs typeface="Lato"/>
                <a:sym typeface="Lato"/>
              </a:defRPr>
            </a:lvl2pPr>
            <a:lvl3pPr marL="1371600" lvl="2" indent="-317500" rtl="0">
              <a:spcBef>
                <a:spcPts val="200"/>
              </a:spcBef>
              <a:spcAft>
                <a:spcPts val="0"/>
              </a:spcAft>
              <a:buSzPts val="1400"/>
              <a:buFont typeface="Lato"/>
              <a:buChar char="■"/>
              <a:defRPr sz="1400">
                <a:latin typeface="Lato"/>
                <a:ea typeface="Lato"/>
                <a:cs typeface="Lato"/>
                <a:sym typeface="Lato"/>
              </a:defRPr>
            </a:lvl3pPr>
            <a:lvl4pPr marL="1828800" lvl="3" indent="-304800" rtl="0">
              <a:spcBef>
                <a:spcPts val="200"/>
              </a:spcBef>
              <a:spcAft>
                <a:spcPts val="0"/>
              </a:spcAft>
              <a:buSzPts val="1200"/>
              <a:buFont typeface="Lato"/>
              <a:buChar char="●"/>
              <a:defRPr sz="1200">
                <a:latin typeface="Lato"/>
                <a:ea typeface="Lato"/>
                <a:cs typeface="Lato"/>
                <a:sym typeface="Lato"/>
              </a:defRPr>
            </a:lvl4pPr>
            <a:lvl5pPr marL="2286000" lvl="4" indent="-304800" rtl="0">
              <a:spcBef>
                <a:spcPts val="200"/>
              </a:spcBef>
              <a:spcAft>
                <a:spcPts val="0"/>
              </a:spcAft>
              <a:buSzPts val="1200"/>
              <a:buFont typeface="Lato"/>
              <a:buChar char="○"/>
              <a:defRPr sz="1200">
                <a:latin typeface="Lato"/>
                <a:ea typeface="Lato"/>
                <a:cs typeface="Lato"/>
                <a:sym typeface="Lato"/>
              </a:defRPr>
            </a:lvl5pPr>
            <a:lvl6pPr marL="2743200" lvl="5" indent="-298450" rtl="0">
              <a:spcBef>
                <a:spcPts val="200"/>
              </a:spcBef>
              <a:spcAft>
                <a:spcPts val="0"/>
              </a:spcAft>
              <a:buSzPts val="1100"/>
              <a:buFont typeface="Lato"/>
              <a:buChar char="■"/>
              <a:defRPr>
                <a:latin typeface="Lato"/>
                <a:ea typeface="Lato"/>
                <a:cs typeface="Lato"/>
                <a:sym typeface="Lato"/>
              </a:defRPr>
            </a:lvl6pPr>
            <a:lvl7pPr marL="3200400" lvl="6" indent="-298450" rtl="0">
              <a:spcBef>
                <a:spcPts val="200"/>
              </a:spcBef>
              <a:spcAft>
                <a:spcPts val="0"/>
              </a:spcAft>
              <a:buSzPts val="1100"/>
              <a:buFont typeface="Lato"/>
              <a:buChar char="●"/>
              <a:defRPr>
                <a:latin typeface="Lato"/>
                <a:ea typeface="Lato"/>
                <a:cs typeface="Lato"/>
                <a:sym typeface="Lato"/>
              </a:defRPr>
            </a:lvl7pPr>
            <a:lvl8pPr marL="3657600" lvl="7" indent="-298450" rtl="0">
              <a:spcBef>
                <a:spcPts val="200"/>
              </a:spcBef>
              <a:spcAft>
                <a:spcPts val="0"/>
              </a:spcAft>
              <a:buSzPts val="1100"/>
              <a:buFont typeface="Lato"/>
              <a:buChar char="○"/>
              <a:defRPr>
                <a:latin typeface="Lato"/>
                <a:ea typeface="Lato"/>
                <a:cs typeface="Lato"/>
                <a:sym typeface="Lato"/>
              </a:defRPr>
            </a:lvl8pPr>
            <a:lvl9pPr marL="4114800" lvl="8" indent="-298450" rtl="0">
              <a:spcBef>
                <a:spcPts val="200"/>
              </a:spcBef>
              <a:spcAft>
                <a:spcPts val="200"/>
              </a:spcAft>
              <a:buSzPts val="1100"/>
              <a:buFont typeface="Lato"/>
              <a:buChar char="■"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Heading Level 1 (I, II, III, IV) 1">
  <p:cSld name="BLANK_2_2_2">
    <p:bg>
      <p:bgPr>
        <a:solidFill>
          <a:srgbClr val="452774"/>
        </a:solid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1"/>
          <p:cNvPicPr preferRelativeResize="0"/>
          <p:nvPr/>
        </p:nvPicPr>
        <p:blipFill rotWithShape="1">
          <a:blip r:embed="rId2">
            <a:alphaModFix amt="34000"/>
          </a:blip>
          <a:srcRect/>
          <a:stretch/>
        </p:blipFill>
        <p:spPr>
          <a:xfrm rot="1599761">
            <a:off x="7069725" y="1791150"/>
            <a:ext cx="5347076" cy="531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1"/>
          <p:cNvPicPr preferRelativeResize="0"/>
          <p:nvPr/>
        </p:nvPicPr>
        <p:blipFill rotWithShape="1">
          <a:blip r:embed="rId2">
            <a:alphaModFix amt="34000"/>
          </a:blip>
          <a:srcRect/>
          <a:stretch/>
        </p:blipFill>
        <p:spPr>
          <a:xfrm>
            <a:off x="-1328925" y="-1375750"/>
            <a:ext cx="3177500" cy="3159825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904800" y="2642300"/>
            <a:ext cx="7334400" cy="1510500"/>
          </a:xfrm>
          <a:prstGeom prst="rect">
            <a:avLst/>
          </a:prstGeom>
        </p:spPr>
        <p:txBody>
          <a:bodyPr spcFirstLastPara="1" wrap="square" lIns="68575" tIns="34275" rIns="68575" bIns="3427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 b="1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452774"/>
              </a:buClr>
              <a:buSzPts val="4800"/>
              <a:buNone/>
              <a:defRPr sz="4800" b="1">
                <a:solidFill>
                  <a:srgbClr val="452774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452774"/>
              </a:buClr>
              <a:buSzPts val="4800"/>
              <a:buNone/>
              <a:defRPr sz="4800" b="1">
                <a:solidFill>
                  <a:srgbClr val="452774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452774"/>
              </a:buClr>
              <a:buSzPts val="4800"/>
              <a:buNone/>
              <a:defRPr sz="4800" b="1">
                <a:solidFill>
                  <a:srgbClr val="452774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452774"/>
              </a:buClr>
              <a:buSzPts val="4800"/>
              <a:buNone/>
              <a:defRPr sz="4800" b="1">
                <a:solidFill>
                  <a:srgbClr val="452774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452774"/>
              </a:buClr>
              <a:buSzPts val="4800"/>
              <a:buNone/>
              <a:defRPr sz="4800" b="1">
                <a:solidFill>
                  <a:srgbClr val="452774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452774"/>
              </a:buClr>
              <a:buSzPts val="4800"/>
              <a:buNone/>
              <a:defRPr sz="4800" b="1">
                <a:solidFill>
                  <a:srgbClr val="452774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452774"/>
              </a:buClr>
              <a:buSzPts val="4800"/>
              <a:buNone/>
              <a:defRPr sz="4800" b="1">
                <a:solidFill>
                  <a:srgbClr val="452774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452774"/>
              </a:buClr>
              <a:buSzPts val="4800"/>
              <a:buNone/>
              <a:defRPr sz="4800" b="1">
                <a:solidFill>
                  <a:srgbClr val="452774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Heading Level 2 (A, B, C, etc.)">
  <p:cSld name="BLANK_2_2_2_1">
    <p:bg>
      <p:bgPr>
        <a:solidFill>
          <a:srgbClr val="E7DFF4"/>
        </a:soli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2"/>
          <p:cNvPicPr preferRelativeResize="0"/>
          <p:nvPr/>
        </p:nvPicPr>
        <p:blipFill rotWithShape="1">
          <a:blip r:embed="rId2">
            <a:alphaModFix amt="34000"/>
          </a:blip>
          <a:srcRect/>
          <a:stretch/>
        </p:blipFill>
        <p:spPr>
          <a:xfrm rot="1599761">
            <a:off x="7069725" y="1791150"/>
            <a:ext cx="5347076" cy="531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2"/>
          <p:cNvPicPr preferRelativeResize="0"/>
          <p:nvPr/>
        </p:nvPicPr>
        <p:blipFill rotWithShape="1">
          <a:blip r:embed="rId2">
            <a:alphaModFix amt="34000"/>
          </a:blip>
          <a:srcRect/>
          <a:stretch/>
        </p:blipFill>
        <p:spPr>
          <a:xfrm>
            <a:off x="-1328925" y="-1375750"/>
            <a:ext cx="3177500" cy="3159825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2"/>
          <p:cNvSpPr txBox="1">
            <a:spLocks noGrp="1"/>
          </p:cNvSpPr>
          <p:nvPr>
            <p:ph type="title"/>
          </p:nvPr>
        </p:nvSpPr>
        <p:spPr>
          <a:xfrm>
            <a:off x="904800" y="2642300"/>
            <a:ext cx="7334400" cy="1510500"/>
          </a:xfrm>
          <a:prstGeom prst="rect">
            <a:avLst/>
          </a:prstGeom>
        </p:spPr>
        <p:txBody>
          <a:bodyPr spcFirstLastPara="1" wrap="square" lIns="68575" tIns="34275" rIns="68575" bIns="3427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 b="1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452774"/>
              </a:buClr>
              <a:buSzPts val="4800"/>
              <a:buNone/>
              <a:defRPr sz="4800" b="1">
                <a:solidFill>
                  <a:srgbClr val="452774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452774"/>
              </a:buClr>
              <a:buSzPts val="4800"/>
              <a:buNone/>
              <a:defRPr sz="4800" b="1">
                <a:solidFill>
                  <a:srgbClr val="452774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452774"/>
              </a:buClr>
              <a:buSzPts val="4800"/>
              <a:buNone/>
              <a:defRPr sz="4800" b="1">
                <a:solidFill>
                  <a:srgbClr val="452774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452774"/>
              </a:buClr>
              <a:buSzPts val="4800"/>
              <a:buNone/>
              <a:defRPr sz="4800" b="1">
                <a:solidFill>
                  <a:srgbClr val="452774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452774"/>
              </a:buClr>
              <a:buSzPts val="4800"/>
              <a:buNone/>
              <a:defRPr sz="4800" b="1">
                <a:solidFill>
                  <a:srgbClr val="452774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452774"/>
              </a:buClr>
              <a:buSzPts val="4800"/>
              <a:buNone/>
              <a:defRPr sz="4800" b="1">
                <a:solidFill>
                  <a:srgbClr val="452774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452774"/>
              </a:buClr>
              <a:buSzPts val="4800"/>
              <a:buNone/>
              <a:defRPr sz="4800" b="1">
                <a:solidFill>
                  <a:srgbClr val="452774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452774"/>
              </a:buClr>
              <a:buSzPts val="4800"/>
              <a:buNone/>
              <a:defRPr sz="4800" b="1">
                <a:solidFill>
                  <a:srgbClr val="452774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Heading Level 1 (I, II, III, IV) 1 1 1">
  <p:cSld name="BLANK_2_2_2_1_1">
    <p:bg>
      <p:bgPr>
        <a:solidFill>
          <a:srgbClr val="FFFFFF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13"/>
          <p:cNvPicPr preferRelativeResize="0"/>
          <p:nvPr/>
        </p:nvPicPr>
        <p:blipFill rotWithShape="1">
          <a:blip r:embed="rId2">
            <a:alphaModFix amt="34000"/>
          </a:blip>
          <a:srcRect/>
          <a:stretch/>
        </p:blipFill>
        <p:spPr>
          <a:xfrm rot="1599761">
            <a:off x="7069725" y="1791150"/>
            <a:ext cx="5347076" cy="531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/>
          <p:cNvPicPr preferRelativeResize="0"/>
          <p:nvPr/>
        </p:nvPicPr>
        <p:blipFill rotWithShape="1">
          <a:blip r:embed="rId2">
            <a:alphaModFix amt="34000"/>
          </a:blip>
          <a:srcRect/>
          <a:stretch/>
        </p:blipFill>
        <p:spPr>
          <a:xfrm>
            <a:off x="-1328925" y="-1375750"/>
            <a:ext cx="3177500" cy="3159825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3"/>
          <p:cNvSpPr txBox="1">
            <a:spLocks noGrp="1"/>
          </p:cNvSpPr>
          <p:nvPr>
            <p:ph type="title"/>
          </p:nvPr>
        </p:nvSpPr>
        <p:spPr>
          <a:xfrm>
            <a:off x="695375" y="2956400"/>
            <a:ext cx="7334400" cy="1510500"/>
          </a:xfrm>
          <a:prstGeom prst="rect">
            <a:avLst/>
          </a:prstGeom>
        </p:spPr>
        <p:txBody>
          <a:bodyPr spcFirstLastPara="1" wrap="square" lIns="68575" tIns="34275" rIns="68575" bIns="3427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 b="1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452774"/>
              </a:buClr>
              <a:buSzPts val="4800"/>
              <a:buNone/>
              <a:defRPr sz="4800" b="1">
                <a:solidFill>
                  <a:srgbClr val="452774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452774"/>
              </a:buClr>
              <a:buSzPts val="4800"/>
              <a:buNone/>
              <a:defRPr sz="4800" b="1">
                <a:solidFill>
                  <a:srgbClr val="452774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452774"/>
              </a:buClr>
              <a:buSzPts val="4800"/>
              <a:buNone/>
              <a:defRPr sz="4800" b="1">
                <a:solidFill>
                  <a:srgbClr val="452774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452774"/>
              </a:buClr>
              <a:buSzPts val="4800"/>
              <a:buNone/>
              <a:defRPr sz="4800" b="1">
                <a:solidFill>
                  <a:srgbClr val="452774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452774"/>
              </a:buClr>
              <a:buSzPts val="4800"/>
              <a:buNone/>
              <a:defRPr sz="4800" b="1">
                <a:solidFill>
                  <a:srgbClr val="452774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452774"/>
              </a:buClr>
              <a:buSzPts val="4800"/>
              <a:buNone/>
              <a:defRPr sz="4800" b="1">
                <a:solidFill>
                  <a:srgbClr val="452774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452774"/>
              </a:buClr>
              <a:buSzPts val="4800"/>
              <a:buNone/>
              <a:defRPr sz="4800" b="1">
                <a:solidFill>
                  <a:srgbClr val="452774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452774"/>
              </a:buClr>
              <a:buSzPts val="4800"/>
              <a:buNone/>
              <a:defRPr sz="4800" b="1">
                <a:solidFill>
                  <a:srgbClr val="452774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Title Slide 2">
  <p:cSld name="1_Title Slide_2">
    <p:bg>
      <p:bgPr>
        <a:solidFill>
          <a:schemeClr val="lt1"/>
        </a:solid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4"/>
          <p:cNvSpPr/>
          <p:nvPr/>
        </p:nvSpPr>
        <p:spPr>
          <a:xfrm>
            <a:off x="-25025" y="-42000"/>
            <a:ext cx="9202500" cy="9300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14"/>
          <p:cNvSpPr txBox="1">
            <a:spLocks noGrp="1"/>
          </p:cNvSpPr>
          <p:nvPr>
            <p:ph type="ctrTitle"/>
          </p:nvPr>
        </p:nvSpPr>
        <p:spPr>
          <a:xfrm>
            <a:off x="121375" y="171600"/>
            <a:ext cx="8909700" cy="62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Lato"/>
              <a:buNone/>
              <a:defRPr sz="3200" b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81" name="Google Shape;81;p14"/>
          <p:cNvSpPr txBox="1">
            <a:spLocks noGrp="1"/>
          </p:cNvSpPr>
          <p:nvPr>
            <p:ph type="sldNum" idx="12"/>
          </p:nvPr>
        </p:nvSpPr>
        <p:spPr>
          <a:xfrm>
            <a:off x="7975601" y="4767263"/>
            <a:ext cx="1148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25400" marR="0" lvl="0" indent="0" algn="r" rtl="0">
              <a:lnSpc>
                <a:spcPct val="100000"/>
              </a:lnSpc>
              <a:spcBef>
                <a:spcPts val="0"/>
              </a:spcBef>
              <a:buNone/>
              <a:defRPr sz="1100" b="1" i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defRPr>
            </a:lvl1pPr>
            <a:lvl2pPr marL="25400" marR="0" lvl="1" indent="0" algn="r" rtl="0">
              <a:lnSpc>
                <a:spcPct val="100000"/>
              </a:lnSpc>
              <a:spcBef>
                <a:spcPts val="0"/>
              </a:spcBef>
              <a:buNone/>
              <a:defRPr sz="1100" b="1" i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defRPr>
            </a:lvl2pPr>
            <a:lvl3pPr marL="25400" marR="0" lvl="2" indent="0" algn="r" rtl="0">
              <a:lnSpc>
                <a:spcPct val="100000"/>
              </a:lnSpc>
              <a:spcBef>
                <a:spcPts val="0"/>
              </a:spcBef>
              <a:buNone/>
              <a:defRPr sz="1100" b="1" i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defRPr>
            </a:lvl3pPr>
            <a:lvl4pPr marL="25400" marR="0" lvl="3" indent="0" algn="r" rtl="0">
              <a:lnSpc>
                <a:spcPct val="100000"/>
              </a:lnSpc>
              <a:spcBef>
                <a:spcPts val="0"/>
              </a:spcBef>
              <a:buNone/>
              <a:defRPr sz="1100" b="1" i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defRPr>
            </a:lvl4pPr>
            <a:lvl5pPr marL="25400" marR="0" lvl="4" indent="0" algn="r" rtl="0">
              <a:lnSpc>
                <a:spcPct val="100000"/>
              </a:lnSpc>
              <a:spcBef>
                <a:spcPts val="0"/>
              </a:spcBef>
              <a:buNone/>
              <a:defRPr sz="1100" b="1" i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defRPr>
            </a:lvl5pPr>
            <a:lvl6pPr marL="25400" marR="0" lvl="5" indent="0" algn="r" rtl="0">
              <a:lnSpc>
                <a:spcPct val="100000"/>
              </a:lnSpc>
              <a:spcBef>
                <a:spcPts val="0"/>
              </a:spcBef>
              <a:buNone/>
              <a:defRPr sz="1100" b="1" i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defRPr>
            </a:lvl6pPr>
            <a:lvl7pPr marL="25400" marR="0" lvl="6" indent="0" algn="r" rtl="0">
              <a:lnSpc>
                <a:spcPct val="100000"/>
              </a:lnSpc>
              <a:spcBef>
                <a:spcPts val="0"/>
              </a:spcBef>
              <a:buNone/>
              <a:defRPr sz="1100" b="1" i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defRPr>
            </a:lvl7pPr>
            <a:lvl8pPr marL="25400" marR="0" lvl="7" indent="0" algn="r" rtl="0">
              <a:lnSpc>
                <a:spcPct val="100000"/>
              </a:lnSpc>
              <a:spcBef>
                <a:spcPts val="0"/>
              </a:spcBef>
              <a:buNone/>
              <a:defRPr sz="1100" b="1" i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defRPr>
            </a:lvl8pPr>
            <a:lvl9pPr marL="25400" marR="0" lvl="8" indent="0" algn="r" rtl="0">
              <a:lnSpc>
                <a:spcPct val="100000"/>
              </a:lnSpc>
              <a:spcBef>
                <a:spcPts val="0"/>
              </a:spcBef>
              <a:buNone/>
              <a:defRPr sz="1100" b="1" i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defRPr>
            </a:lvl9pPr>
          </a:lstStyle>
          <a:p>
            <a:pPr marL="2540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2" name="Google Shape;82;p14"/>
          <p:cNvSpPr txBox="1">
            <a:spLocks noGrp="1"/>
          </p:cNvSpPr>
          <p:nvPr>
            <p:ph type="body" idx="1"/>
          </p:nvPr>
        </p:nvSpPr>
        <p:spPr>
          <a:xfrm>
            <a:off x="121375" y="1213625"/>
            <a:ext cx="8909700" cy="32844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81000" rtl="0">
              <a:spcBef>
                <a:spcPts val="900"/>
              </a:spcBef>
              <a:spcAft>
                <a:spcPts val="0"/>
              </a:spcAft>
              <a:buSzPts val="2400"/>
              <a:buFont typeface="Lato"/>
              <a:buChar char="●"/>
              <a:defRPr sz="2400">
                <a:latin typeface="Lato"/>
                <a:ea typeface="Lato"/>
                <a:cs typeface="Lato"/>
                <a:sym typeface="Lato"/>
              </a:defRPr>
            </a:lvl1pPr>
            <a:lvl2pPr marL="914400" lvl="1" indent="-355600" rtl="0">
              <a:spcBef>
                <a:spcPts val="200"/>
              </a:spcBef>
              <a:spcAft>
                <a:spcPts val="0"/>
              </a:spcAft>
              <a:buSzPts val="2000"/>
              <a:buFont typeface="Lato"/>
              <a:buChar char="○"/>
              <a:defRPr sz="2000">
                <a:latin typeface="Lato"/>
                <a:ea typeface="Lato"/>
                <a:cs typeface="Lato"/>
                <a:sym typeface="Lato"/>
              </a:defRPr>
            </a:lvl2pPr>
            <a:lvl3pPr marL="1371600" lvl="2" indent="-342900" rtl="0">
              <a:spcBef>
                <a:spcPts val="200"/>
              </a:spcBef>
              <a:spcAft>
                <a:spcPts val="0"/>
              </a:spcAft>
              <a:buSzPts val="1800"/>
              <a:buFont typeface="Lato"/>
              <a:buChar char="■"/>
              <a:defRPr sz="1800">
                <a:latin typeface="Lato"/>
                <a:ea typeface="Lato"/>
                <a:cs typeface="Lato"/>
                <a:sym typeface="Lato"/>
              </a:defRPr>
            </a:lvl3pPr>
            <a:lvl4pPr marL="1828800" lvl="3" indent="-317500" rtl="0">
              <a:spcBef>
                <a:spcPts val="200"/>
              </a:spcBef>
              <a:spcAft>
                <a:spcPts val="0"/>
              </a:spcAft>
              <a:buSzPts val="1400"/>
              <a:buFont typeface="Lato"/>
              <a:buChar char="●"/>
              <a:defRPr sz="1400">
                <a:latin typeface="Lato"/>
                <a:ea typeface="Lato"/>
                <a:cs typeface="Lato"/>
                <a:sym typeface="Lato"/>
              </a:defRPr>
            </a:lvl4pPr>
            <a:lvl5pPr marL="2286000" lvl="4" indent="-304800" rtl="0">
              <a:spcBef>
                <a:spcPts val="200"/>
              </a:spcBef>
              <a:spcAft>
                <a:spcPts val="0"/>
              </a:spcAft>
              <a:buSzPts val="1200"/>
              <a:buFont typeface="Lato"/>
              <a:buChar char="○"/>
              <a:defRPr sz="1200">
                <a:latin typeface="Lato"/>
                <a:ea typeface="Lato"/>
                <a:cs typeface="Lato"/>
                <a:sym typeface="Lato"/>
              </a:defRPr>
            </a:lvl5pPr>
            <a:lvl6pPr marL="2743200" lvl="5" indent="-298450" rtl="0">
              <a:spcBef>
                <a:spcPts val="200"/>
              </a:spcBef>
              <a:spcAft>
                <a:spcPts val="0"/>
              </a:spcAft>
              <a:buSzPts val="1100"/>
              <a:buFont typeface="Lato"/>
              <a:buChar char="■"/>
              <a:defRPr>
                <a:latin typeface="Lato"/>
                <a:ea typeface="Lato"/>
                <a:cs typeface="Lato"/>
                <a:sym typeface="Lato"/>
              </a:defRPr>
            </a:lvl6pPr>
            <a:lvl7pPr marL="3200400" lvl="6" indent="-298450" rtl="0">
              <a:spcBef>
                <a:spcPts val="200"/>
              </a:spcBef>
              <a:spcAft>
                <a:spcPts val="0"/>
              </a:spcAft>
              <a:buSzPts val="1100"/>
              <a:buFont typeface="Lato"/>
              <a:buChar char="●"/>
              <a:defRPr>
                <a:latin typeface="Lato"/>
                <a:ea typeface="Lato"/>
                <a:cs typeface="Lato"/>
                <a:sym typeface="Lato"/>
              </a:defRPr>
            </a:lvl7pPr>
            <a:lvl8pPr marL="3657600" lvl="7" indent="-298450" rtl="0">
              <a:spcBef>
                <a:spcPts val="200"/>
              </a:spcBef>
              <a:spcAft>
                <a:spcPts val="0"/>
              </a:spcAft>
              <a:buSzPts val="1100"/>
              <a:buFont typeface="Lato"/>
              <a:buChar char="○"/>
              <a:defRPr>
                <a:latin typeface="Lato"/>
                <a:ea typeface="Lato"/>
                <a:cs typeface="Lato"/>
                <a:sym typeface="Lato"/>
              </a:defRPr>
            </a:lvl8pPr>
            <a:lvl9pPr marL="4114800" lvl="8" indent="-298450" rtl="0">
              <a:spcBef>
                <a:spcPts val="200"/>
              </a:spcBef>
              <a:spcAft>
                <a:spcPts val="200"/>
              </a:spcAft>
              <a:buSzPts val="1100"/>
              <a:buFont typeface="Lato"/>
              <a:buChar char="■"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 1 1 2">
  <p:cSld name="BLANK_1_1_2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5"/>
          <p:cNvSpPr/>
          <p:nvPr/>
        </p:nvSpPr>
        <p:spPr>
          <a:xfrm>
            <a:off x="-52450" y="-50250"/>
            <a:ext cx="1010100" cy="5244000"/>
          </a:xfrm>
          <a:prstGeom prst="rect">
            <a:avLst/>
          </a:prstGeom>
          <a:solidFill>
            <a:srgbClr val="45277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15"/>
          <p:cNvSpPr txBox="1">
            <a:spLocks noGrp="1"/>
          </p:cNvSpPr>
          <p:nvPr>
            <p:ph type="title"/>
          </p:nvPr>
        </p:nvSpPr>
        <p:spPr>
          <a:xfrm>
            <a:off x="1235150" y="137100"/>
            <a:ext cx="7683000" cy="8250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 1 1 3">
  <p:cSld name="BLANK_1_1_4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6"/>
          <p:cNvSpPr/>
          <p:nvPr/>
        </p:nvSpPr>
        <p:spPr>
          <a:xfrm>
            <a:off x="4491550" y="-76200"/>
            <a:ext cx="4652400" cy="52749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16"/>
          <p:cNvSpPr txBox="1">
            <a:spLocks noGrp="1"/>
          </p:cNvSpPr>
          <p:nvPr>
            <p:ph type="body" idx="1"/>
          </p:nvPr>
        </p:nvSpPr>
        <p:spPr>
          <a:xfrm>
            <a:off x="161500" y="245400"/>
            <a:ext cx="4392000" cy="46527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81000" rtl="0">
              <a:spcBef>
                <a:spcPts val="90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55600" rtl="0">
              <a:spcBef>
                <a:spcPts val="20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30200" rtl="0">
              <a:spcBef>
                <a:spcPts val="200"/>
              </a:spcBef>
              <a:spcAft>
                <a:spcPts val="0"/>
              </a:spcAft>
              <a:buSzPts val="1600"/>
              <a:buChar char="■"/>
              <a:defRPr/>
            </a:lvl3pPr>
            <a:lvl4pPr marL="1828800" lvl="3" indent="-317500" rtl="0">
              <a:spcBef>
                <a:spcPts val="2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04800" rtl="0">
              <a:spcBef>
                <a:spcPts val="20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298450" rtl="0">
              <a:spcBef>
                <a:spcPts val="2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rtl="0">
              <a:spcBef>
                <a:spcPts val="2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rtl="0">
              <a:spcBef>
                <a:spcPts val="2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rtl="0">
              <a:spcBef>
                <a:spcPts val="200"/>
              </a:spcBef>
              <a:spcAft>
                <a:spcPts val="2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 1 4">
  <p:cSld name="BLANK_1_5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7"/>
          <p:cNvSpPr txBox="1">
            <a:spLocks noGrp="1"/>
          </p:cNvSpPr>
          <p:nvPr>
            <p:ph type="sldNum" idx="12"/>
          </p:nvPr>
        </p:nvSpPr>
        <p:spPr>
          <a:xfrm>
            <a:off x="7975601" y="4767263"/>
            <a:ext cx="1148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Heading 3 (i, ii, iii, iv)">
  <p:cSld name="TITLE_2_1_1">
    <p:bg>
      <p:bgPr>
        <a:solidFill>
          <a:srgbClr val="FFFFFF"/>
        </a:solid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"/>
          <p:cNvSpPr txBox="1">
            <a:spLocks noGrp="1"/>
          </p:cNvSpPr>
          <p:nvPr>
            <p:ph type="ctrTitle"/>
          </p:nvPr>
        </p:nvSpPr>
        <p:spPr>
          <a:xfrm>
            <a:off x="686125" y="1618650"/>
            <a:ext cx="7718700" cy="287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 b="1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pic>
        <p:nvPicPr>
          <p:cNvPr id="93" name="Google Shape;93;p18"/>
          <p:cNvPicPr preferRelativeResize="0"/>
          <p:nvPr/>
        </p:nvPicPr>
        <p:blipFill>
          <a:blip r:embed="rId2">
            <a:alphaModFix amt="16000"/>
          </a:blip>
          <a:stretch>
            <a:fillRect/>
          </a:stretch>
        </p:blipFill>
        <p:spPr>
          <a:xfrm rot="-2053660">
            <a:off x="-2285677" y="-2866902"/>
            <a:ext cx="5767878" cy="5735807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8"/>
          <p:cNvPicPr preferRelativeResize="0"/>
          <p:nvPr/>
        </p:nvPicPr>
        <p:blipFill>
          <a:blip r:embed="rId2">
            <a:alphaModFix amt="16000"/>
          </a:blip>
          <a:stretch>
            <a:fillRect/>
          </a:stretch>
        </p:blipFill>
        <p:spPr>
          <a:xfrm>
            <a:off x="6856300" y="2900625"/>
            <a:ext cx="3085551" cy="3068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9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8" name="Google Shape;98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99" name="Google Shape;99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100" name="Google Shape;100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100"/>
            </a:lvl1pPr>
            <a:lvl2pPr marL="0" lvl="1" indent="0" algn="r">
              <a:spcBef>
                <a:spcPts val="0"/>
              </a:spcBef>
              <a:buNone/>
              <a:defRPr sz="1100"/>
            </a:lvl2pPr>
            <a:lvl3pPr marL="0" lvl="2" indent="0" algn="r">
              <a:spcBef>
                <a:spcPts val="0"/>
              </a:spcBef>
              <a:buNone/>
              <a:defRPr sz="1100"/>
            </a:lvl3pPr>
            <a:lvl4pPr marL="0" lvl="3" indent="0" algn="r">
              <a:spcBef>
                <a:spcPts val="0"/>
              </a:spcBef>
              <a:buNone/>
              <a:defRPr sz="1100"/>
            </a:lvl4pPr>
            <a:lvl5pPr marL="0" lvl="4" indent="0" algn="r">
              <a:spcBef>
                <a:spcPts val="0"/>
              </a:spcBef>
              <a:buNone/>
              <a:defRPr sz="1100"/>
            </a:lvl5pPr>
            <a:lvl6pPr marL="0" lvl="5" indent="0" algn="r">
              <a:spcBef>
                <a:spcPts val="0"/>
              </a:spcBef>
              <a:buNone/>
              <a:defRPr sz="1100"/>
            </a:lvl6pPr>
            <a:lvl7pPr marL="0" lvl="6" indent="0" algn="r">
              <a:spcBef>
                <a:spcPts val="0"/>
              </a:spcBef>
              <a:buNone/>
              <a:defRPr sz="1100"/>
            </a:lvl7pPr>
            <a:lvl8pPr marL="0" lvl="7" indent="0" algn="r">
              <a:spcBef>
                <a:spcPts val="0"/>
              </a:spcBef>
              <a:buNone/>
              <a:defRPr sz="1100"/>
            </a:lvl8pPr>
            <a:lvl9pPr marL="0" lvl="8" indent="0" algn="r">
              <a:spcBef>
                <a:spcPts val="0"/>
              </a:spcBef>
              <a:buNone/>
              <a:defRPr sz="11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Title Slide 18">
  <p:cSld name="1_Title Slide_20">
    <p:bg>
      <p:bgPr>
        <a:solidFill>
          <a:schemeClr val="lt1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0"/>
          <p:cNvSpPr/>
          <p:nvPr/>
        </p:nvSpPr>
        <p:spPr>
          <a:xfrm>
            <a:off x="-25025" y="-42000"/>
            <a:ext cx="9202500" cy="8889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20"/>
          <p:cNvSpPr txBox="1">
            <a:spLocks noGrp="1"/>
          </p:cNvSpPr>
          <p:nvPr>
            <p:ph type="ctrTitle"/>
          </p:nvPr>
        </p:nvSpPr>
        <p:spPr>
          <a:xfrm>
            <a:off x="121375" y="19200"/>
            <a:ext cx="8909700" cy="8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Lato"/>
              <a:buNone/>
              <a:defRPr sz="3200" b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104" name="Google Shape;104;p20"/>
          <p:cNvSpPr txBox="1">
            <a:spLocks noGrp="1"/>
          </p:cNvSpPr>
          <p:nvPr>
            <p:ph type="sldNum" idx="12"/>
          </p:nvPr>
        </p:nvSpPr>
        <p:spPr>
          <a:xfrm>
            <a:off x="7975601" y="4767263"/>
            <a:ext cx="1148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25400" marR="0" lvl="0" indent="0" algn="r">
              <a:lnSpc>
                <a:spcPct val="100000"/>
              </a:lnSpc>
              <a:spcBef>
                <a:spcPts val="0"/>
              </a:spcBef>
              <a:buNone/>
              <a:defRPr sz="1100" b="1" i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defRPr>
            </a:lvl1pPr>
            <a:lvl2pPr marL="25400" marR="0" lvl="1" indent="0" algn="r">
              <a:lnSpc>
                <a:spcPct val="100000"/>
              </a:lnSpc>
              <a:spcBef>
                <a:spcPts val="0"/>
              </a:spcBef>
              <a:buNone/>
              <a:defRPr sz="1100" b="1" i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defRPr>
            </a:lvl2pPr>
            <a:lvl3pPr marL="25400" marR="0" lvl="2" indent="0" algn="r">
              <a:lnSpc>
                <a:spcPct val="100000"/>
              </a:lnSpc>
              <a:spcBef>
                <a:spcPts val="0"/>
              </a:spcBef>
              <a:buNone/>
              <a:defRPr sz="1100" b="1" i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defRPr>
            </a:lvl3pPr>
            <a:lvl4pPr marL="25400" marR="0" lvl="3" indent="0" algn="r">
              <a:lnSpc>
                <a:spcPct val="100000"/>
              </a:lnSpc>
              <a:spcBef>
                <a:spcPts val="0"/>
              </a:spcBef>
              <a:buNone/>
              <a:defRPr sz="1100" b="1" i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defRPr>
            </a:lvl4pPr>
            <a:lvl5pPr marL="25400" marR="0" lvl="4" indent="0" algn="r">
              <a:lnSpc>
                <a:spcPct val="100000"/>
              </a:lnSpc>
              <a:spcBef>
                <a:spcPts val="0"/>
              </a:spcBef>
              <a:buNone/>
              <a:defRPr sz="1100" b="1" i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defRPr>
            </a:lvl5pPr>
            <a:lvl6pPr marL="25400" marR="0" lvl="5" indent="0" algn="r">
              <a:lnSpc>
                <a:spcPct val="100000"/>
              </a:lnSpc>
              <a:spcBef>
                <a:spcPts val="0"/>
              </a:spcBef>
              <a:buNone/>
              <a:defRPr sz="1100" b="1" i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defRPr>
            </a:lvl6pPr>
            <a:lvl7pPr marL="25400" marR="0" lvl="6" indent="0" algn="r">
              <a:lnSpc>
                <a:spcPct val="100000"/>
              </a:lnSpc>
              <a:spcBef>
                <a:spcPts val="0"/>
              </a:spcBef>
              <a:buNone/>
              <a:defRPr sz="1100" b="1" i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defRPr>
            </a:lvl7pPr>
            <a:lvl8pPr marL="25400" marR="0" lvl="7" indent="0" algn="r">
              <a:lnSpc>
                <a:spcPct val="100000"/>
              </a:lnSpc>
              <a:spcBef>
                <a:spcPts val="0"/>
              </a:spcBef>
              <a:buNone/>
              <a:defRPr sz="1100" b="1" i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defRPr>
            </a:lvl8pPr>
            <a:lvl9pPr marL="25400" marR="0" lvl="8" indent="0" algn="r">
              <a:lnSpc>
                <a:spcPct val="100000"/>
              </a:lnSpc>
              <a:spcBef>
                <a:spcPts val="0"/>
              </a:spcBef>
              <a:buNone/>
              <a:defRPr sz="1100" b="1" i="0">
                <a:solidFill>
                  <a:schemeClr val="lt1"/>
                </a:solidFill>
                <a:latin typeface="Rokkitt"/>
                <a:ea typeface="Rokkitt"/>
                <a:cs typeface="Rokkitt"/>
                <a:sym typeface="Rokkitt"/>
              </a:defRPr>
            </a:lvl9pPr>
          </a:lstStyle>
          <a:p>
            <a:pPr marL="2540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5" name="Google Shape;105;p20"/>
          <p:cNvSpPr txBox="1">
            <a:spLocks noGrp="1"/>
          </p:cNvSpPr>
          <p:nvPr>
            <p:ph type="body" idx="1"/>
          </p:nvPr>
        </p:nvSpPr>
        <p:spPr>
          <a:xfrm>
            <a:off x="121375" y="908825"/>
            <a:ext cx="8909700" cy="38070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381000">
              <a:spcBef>
                <a:spcPts val="900"/>
              </a:spcBef>
              <a:spcAft>
                <a:spcPts val="0"/>
              </a:spcAft>
              <a:buSzPts val="2400"/>
              <a:buFont typeface="Lato"/>
              <a:buChar char="●"/>
              <a:defRPr sz="2400">
                <a:latin typeface="Lato"/>
                <a:ea typeface="Lato"/>
                <a:cs typeface="Lato"/>
                <a:sym typeface="Lato"/>
              </a:defRPr>
            </a:lvl1pPr>
            <a:lvl2pPr marL="914400" lvl="1" indent="-355600">
              <a:spcBef>
                <a:spcPts val="200"/>
              </a:spcBef>
              <a:spcAft>
                <a:spcPts val="0"/>
              </a:spcAft>
              <a:buSzPts val="2000"/>
              <a:buFont typeface="Lato"/>
              <a:buChar char="○"/>
              <a:defRPr sz="2000">
                <a:latin typeface="Lato"/>
                <a:ea typeface="Lato"/>
                <a:cs typeface="Lato"/>
                <a:sym typeface="Lato"/>
              </a:defRPr>
            </a:lvl2pPr>
            <a:lvl3pPr marL="1371600" lvl="2" indent="-342900">
              <a:spcBef>
                <a:spcPts val="200"/>
              </a:spcBef>
              <a:spcAft>
                <a:spcPts val="0"/>
              </a:spcAft>
              <a:buSzPts val="1800"/>
              <a:buFont typeface="Lato"/>
              <a:buChar char="■"/>
              <a:defRPr sz="1800">
                <a:latin typeface="Lato"/>
                <a:ea typeface="Lato"/>
                <a:cs typeface="Lato"/>
                <a:sym typeface="Lato"/>
              </a:defRPr>
            </a:lvl3pPr>
            <a:lvl4pPr marL="1828800" lvl="3" indent="-317500">
              <a:spcBef>
                <a:spcPts val="200"/>
              </a:spcBef>
              <a:spcAft>
                <a:spcPts val="0"/>
              </a:spcAft>
              <a:buSzPts val="1400"/>
              <a:buFont typeface="Lato"/>
              <a:buChar char="●"/>
              <a:defRPr sz="1400">
                <a:latin typeface="Lato"/>
                <a:ea typeface="Lato"/>
                <a:cs typeface="Lato"/>
                <a:sym typeface="Lato"/>
              </a:defRPr>
            </a:lvl4pPr>
            <a:lvl5pPr marL="2286000" lvl="4" indent="-304800">
              <a:spcBef>
                <a:spcPts val="200"/>
              </a:spcBef>
              <a:spcAft>
                <a:spcPts val="0"/>
              </a:spcAft>
              <a:buSzPts val="1200"/>
              <a:buFont typeface="Lato"/>
              <a:buChar char="○"/>
              <a:defRPr sz="1200">
                <a:latin typeface="Lato"/>
                <a:ea typeface="Lato"/>
                <a:cs typeface="Lato"/>
                <a:sym typeface="Lato"/>
              </a:defRPr>
            </a:lvl5pPr>
            <a:lvl6pPr marL="2743200" lvl="5" indent="-298450">
              <a:spcBef>
                <a:spcPts val="200"/>
              </a:spcBef>
              <a:spcAft>
                <a:spcPts val="0"/>
              </a:spcAft>
              <a:buSzPts val="1100"/>
              <a:buFont typeface="Lato"/>
              <a:buChar char="■"/>
              <a:defRPr>
                <a:latin typeface="Lato"/>
                <a:ea typeface="Lato"/>
                <a:cs typeface="Lato"/>
                <a:sym typeface="Lato"/>
              </a:defRPr>
            </a:lvl6pPr>
            <a:lvl7pPr marL="3200400" lvl="6" indent="-298450">
              <a:spcBef>
                <a:spcPts val="200"/>
              </a:spcBef>
              <a:spcAft>
                <a:spcPts val="0"/>
              </a:spcAft>
              <a:buSzPts val="1100"/>
              <a:buFont typeface="Lato"/>
              <a:buChar char="●"/>
              <a:defRPr>
                <a:latin typeface="Lato"/>
                <a:ea typeface="Lato"/>
                <a:cs typeface="Lato"/>
                <a:sym typeface="Lato"/>
              </a:defRPr>
            </a:lvl7pPr>
            <a:lvl8pPr marL="3657600" lvl="7" indent="-298450">
              <a:spcBef>
                <a:spcPts val="200"/>
              </a:spcBef>
              <a:spcAft>
                <a:spcPts val="0"/>
              </a:spcAft>
              <a:buSzPts val="1100"/>
              <a:buFont typeface="Lato"/>
              <a:buChar char="○"/>
              <a:defRPr>
                <a:latin typeface="Lato"/>
                <a:ea typeface="Lato"/>
                <a:cs typeface="Lato"/>
                <a:sym typeface="Lato"/>
              </a:defRPr>
            </a:lvl8pPr>
            <a:lvl9pPr marL="4114800" lvl="8" indent="-298450">
              <a:spcBef>
                <a:spcPts val="200"/>
              </a:spcBef>
              <a:spcAft>
                <a:spcPts val="200"/>
              </a:spcAft>
              <a:buSzPts val="1100"/>
              <a:buFont typeface="Lato"/>
              <a:buChar char="■"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0" y="569100"/>
            <a:ext cx="2582700" cy="3998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title"/>
          </p:nvPr>
        </p:nvSpPr>
        <p:spPr>
          <a:xfrm>
            <a:off x="189689" y="842878"/>
            <a:ext cx="2210700" cy="345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Lato"/>
              <a:buNone/>
              <a:defRPr sz="3200" i="0" u="none" strike="noStrike" cap="none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Font typeface="Lato"/>
              <a:buNone/>
              <a:defRPr sz="1400">
                <a:latin typeface="Lato"/>
                <a:ea typeface="Lato"/>
                <a:cs typeface="Lato"/>
                <a:sym typeface="La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Font typeface="Lato"/>
              <a:buNone/>
              <a:defRPr sz="1400">
                <a:latin typeface="Lato"/>
                <a:ea typeface="Lato"/>
                <a:cs typeface="Lato"/>
                <a:sym typeface="La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Font typeface="Lato"/>
              <a:buNone/>
              <a:defRPr sz="1400">
                <a:latin typeface="Lato"/>
                <a:ea typeface="Lato"/>
                <a:cs typeface="Lato"/>
                <a:sym typeface="La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Font typeface="Lato"/>
              <a:buNone/>
              <a:defRPr sz="1400">
                <a:latin typeface="Lato"/>
                <a:ea typeface="Lato"/>
                <a:cs typeface="Lato"/>
                <a:sym typeface="La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Font typeface="Lato"/>
              <a:buNone/>
              <a:defRPr sz="1400">
                <a:latin typeface="Lato"/>
                <a:ea typeface="Lato"/>
                <a:cs typeface="Lato"/>
                <a:sym typeface="La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Font typeface="Lato"/>
              <a:buNone/>
              <a:defRPr sz="1400">
                <a:latin typeface="Lato"/>
                <a:ea typeface="Lato"/>
                <a:cs typeface="Lato"/>
                <a:sym typeface="La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Font typeface="Lato"/>
              <a:buNone/>
              <a:defRPr sz="1400">
                <a:latin typeface="Lato"/>
                <a:ea typeface="Lato"/>
                <a:cs typeface="Lato"/>
                <a:sym typeface="La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Font typeface="Lato"/>
              <a:buNone/>
              <a:defRPr sz="1400"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/>
          <p:nvPr/>
        </p:nvSpPr>
        <p:spPr>
          <a:xfrm>
            <a:off x="8861898" y="569214"/>
            <a:ext cx="288000" cy="3998100"/>
          </a:xfrm>
          <a:prstGeom prst="rect">
            <a:avLst/>
          </a:prstGeom>
          <a:solidFill>
            <a:srgbClr val="C8C8C8">
              <a:alpha val="49800"/>
            </a:srgbClr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body" idx="1"/>
          </p:nvPr>
        </p:nvSpPr>
        <p:spPr>
          <a:xfrm>
            <a:off x="2901950" y="221525"/>
            <a:ext cx="5486400" cy="46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457200" marR="0" lvl="0" indent="-381000" algn="l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Lato"/>
              <a:buChar char="●"/>
              <a:defRPr sz="2400" i="0" u="none" strike="noStrike" cap="non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Lato"/>
              <a:buChar char="○"/>
              <a:defRPr sz="2000" i="0" u="none" strike="noStrike" cap="non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ato"/>
              <a:buChar char="■"/>
              <a:defRPr sz="1600" i="0" u="none" strike="noStrike" cap="non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Lato"/>
              <a:buChar char="●"/>
              <a:defRPr i="0" u="none" strike="noStrike" cap="non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Lato"/>
              <a:buChar char="○"/>
              <a:defRPr sz="1200" i="0" u="none" strike="noStrike" cap="non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29845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 i="0" u="none" strike="noStrike" cap="non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29845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 i="0" u="none" strike="noStrike" cap="non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29845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 i="0" u="none" strike="noStrike" cap="non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298450" algn="l" rtl="0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ts val="1100"/>
              <a:buFont typeface="Lato"/>
              <a:buChar char="■"/>
              <a:defRPr sz="1100" i="0" u="none" strike="noStrike" cap="non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ep.gse.harvard.edu/9798895570784/a-practical-guide-to-teaching-neurodivergent-college-students/" TargetMode="External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bit.ly/TeachingNDCS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7.png"/><Relationship Id="rId4" Type="http://schemas.openxmlformats.org/officeDocument/2006/relationships/image" Target="../media/image15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8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presentation/d/1Vl6zEf-Vl3wH0HBZoxZxlkkochkuX2mhZ-Zei-CJH2c/copy" TargetMode="Externa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P36ZIb4lP2Qkw148BuwpfvJQQfue77XDdjDf6TULLzw/edit?usp=sharing" TargetMode="Externa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3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https://hep.gse.harvard.edu/9798895570784/a-practical-guide-to-teaching-neurodivergent-college-students/" TargetMode="External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hyperlink" Target="http://bit.ly/TeachingNDCS" TargetMode="Externa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g"/><Relationship Id="rId3" Type="http://schemas.openxmlformats.org/officeDocument/2006/relationships/hyperlink" Target="https://www.jenniferpusateri.com/" TargetMode="External"/><Relationship Id="rId7" Type="http://schemas.openxmlformats.org/officeDocument/2006/relationships/hyperlink" Target="http://www.jenniferpusateri.com" TargetMode="External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5.xml"/><Relationship Id="rId6" Type="http://schemas.openxmlformats.org/officeDocument/2006/relationships/hyperlink" Target="mailto:jennifer.pusateri@gmail.com" TargetMode="External"/><Relationship Id="rId5" Type="http://schemas.openxmlformats.org/officeDocument/2006/relationships/image" Target="../media/image28.png"/><Relationship Id="rId10" Type="http://schemas.openxmlformats.org/officeDocument/2006/relationships/image" Target="../media/image4.jpg"/><Relationship Id="rId4" Type="http://schemas.openxmlformats.org/officeDocument/2006/relationships/hyperlink" Target="https://publishing.cast.org/catalog/books-products/transform-your-teaching-pusateri" TargetMode="External"/><Relationship Id="rId9" Type="http://schemas.openxmlformats.org/officeDocument/2006/relationships/hyperlink" Target="https://hep.gse.harvard.edu/9798895570784/a-practical-guide-to-teaching-neurodivergent-college-students/" TargetMode="Externa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cha.org/wp-content/uploads/NCHA-IIIb_FALL_2025_GRADUATE_PROFESSIONAL_REFERENCE_GROUP_EXECUTIVE_SUMMARY.pdf" TargetMode="External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www.youtube.com/watch?v=vycWIzURgZM&amp;t=946s" TargetMode="External"/><Relationship Id="rId5" Type="http://schemas.openxmlformats.org/officeDocument/2006/relationships/hyperlink" Target="https://my.clevelandclinic.org/health/symptoms/23154-neurodivergent#:~:text=A%20note%20from%20Cleveland%20Clinic,average%20or%20%E2%80%9Cneurotypical%E2%80%9D%20person" TargetMode="External"/><Relationship Id="rId4" Type="http://schemas.openxmlformats.org/officeDocument/2006/relationships/hyperlink" Target="https://drive.google.com/file/d/1-Trfiun-HReL8tGNChzf35EdqhZ0cP9Y/view?usp=sharing" TargetMode="Externa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aacu.org/liberaleducation/articles/neurodiversity-is-diversity" TargetMode="External"/><Relationship Id="rId3" Type="http://schemas.openxmlformats.org/officeDocument/2006/relationships/hyperlink" Target="https://www.additudemag.com/secrets-of-the-adhd-brain/" TargetMode="External"/><Relationship Id="rId7" Type="http://schemas.openxmlformats.org/officeDocument/2006/relationships/hyperlink" Target="https://publishing.cast.org/catalog/books-products/transform-your-teaching-pusateri" TargetMode="External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dyslexiahelp.umich.edu/dyslexics/learn-about-dyslexia/what-is-dyslexia/the-many-strengths-of-dyslexics" TargetMode="External"/><Relationship Id="rId5" Type="http://schemas.openxmlformats.org/officeDocument/2006/relationships/hyperlink" Target="https://nces.ed.gov/pubs2022/2022071/index.asp" TargetMode="External"/><Relationship Id="rId4" Type="http://schemas.openxmlformats.org/officeDocument/2006/relationships/hyperlink" Target="http://foa.sagepub.com/content/early/2013/10/14/1088357613504989" TargetMode="Externa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2.ed.gov/policy/highered/leg/hea08/index.html" TargetMode="External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www.iidc.indiana.edu/irca/articles/academic-supports-for-college-students-with-an-autism-spectrum-disorder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21" descr="One HE. Develop your teaching your way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00484"/>
            <a:ext cx="9238823" cy="5243985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21"/>
          <p:cNvSpPr txBox="1">
            <a:spLocks noGrp="1"/>
          </p:cNvSpPr>
          <p:nvPr>
            <p:ph type="ctrTitle" idx="4294967295"/>
          </p:nvPr>
        </p:nvSpPr>
        <p:spPr>
          <a:xfrm>
            <a:off x="4329950" y="2571750"/>
            <a:ext cx="4584900" cy="15873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 dirty="0">
                <a:solidFill>
                  <a:schemeClr val="dk1"/>
                </a:solidFill>
              </a:rPr>
              <a:t>“Use Tomorrow” Strategies for Supporting Neurodivergent Students</a:t>
            </a:r>
            <a:endParaRPr sz="2900" b="1" dirty="0">
              <a:solidFill>
                <a:schemeClr val="dk1"/>
              </a:solidFill>
            </a:endParaRPr>
          </a:p>
        </p:txBody>
      </p:sp>
      <p:sp>
        <p:nvSpPr>
          <p:cNvPr id="112" name="Google Shape;112;p21"/>
          <p:cNvSpPr txBox="1"/>
          <p:nvPr/>
        </p:nvSpPr>
        <p:spPr>
          <a:xfrm>
            <a:off x="4329950" y="4139300"/>
            <a:ext cx="4481100" cy="5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Jennifer Pusateri</a:t>
            </a:r>
            <a:endParaRPr sz="2400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2"/>
          <p:cNvSpPr txBox="1">
            <a:spLocks noGrp="1"/>
          </p:cNvSpPr>
          <p:nvPr>
            <p:ph type="ctrTitle"/>
          </p:nvPr>
        </p:nvSpPr>
        <p:spPr>
          <a:xfrm>
            <a:off x="217644" y="134655"/>
            <a:ext cx="8909700" cy="622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Available Now!</a:t>
            </a:r>
            <a:endParaRPr/>
          </a:p>
        </p:txBody>
      </p:sp>
      <p:pic>
        <p:nvPicPr>
          <p:cNvPr id="118" name="Google Shape;118;p22" descr="Book cover-  A Practical guide to teaching neurodivergent college students by Jennifer L Pusateri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9650" y="1080200"/>
            <a:ext cx="2560225" cy="3841249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119" name="Google Shape;119;p22" descr="Harvard Education Press logo" title="Pusateri_Social Media Image.png"/>
          <p:cNvPicPr preferRelativeResize="0"/>
          <p:nvPr/>
        </p:nvPicPr>
        <p:blipFill rotWithShape="1">
          <a:blip r:embed="rId5">
            <a:alphaModFix/>
          </a:blip>
          <a:srcRect l="83427" t="71096" r="2611" b="5105"/>
          <a:stretch/>
        </p:blipFill>
        <p:spPr>
          <a:xfrm>
            <a:off x="6125573" y="3786475"/>
            <a:ext cx="1183624" cy="1134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22" descr="QR code for bit.ly/TeachingNDCS. Image is a clickable link to the webpage.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526675" y="3645675"/>
            <a:ext cx="1416575" cy="1416575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2"/>
          <p:cNvSpPr txBox="1"/>
          <p:nvPr/>
        </p:nvSpPr>
        <p:spPr>
          <a:xfrm>
            <a:off x="3444300" y="1232600"/>
            <a:ext cx="5282100" cy="28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lang="en" sz="2600" b="1" i="1" dirty="0">
                <a:uFill>
                  <a:noFill/>
                </a:uFill>
                <a:latin typeface="Lato"/>
                <a:ea typeface="Lato"/>
                <a:cs typeface="Lato"/>
                <a:sym typeface="Lato"/>
                <a:hlinkClick r:id="rId3"/>
              </a:rPr>
              <a:t>A Practical Guide to Teaching Neurodivergent College Students</a:t>
            </a:r>
            <a:endParaRPr sz="2600" b="1" i="1" dirty="0"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lang="en" sz="2200" dirty="0">
                <a:latin typeface="Lato"/>
                <a:ea typeface="Lato"/>
                <a:cs typeface="Lato"/>
                <a:sym typeface="Lato"/>
              </a:rPr>
              <a:t>by Jennifer Pusateri</a:t>
            </a:r>
            <a:endParaRPr sz="2200" dirty="0"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 dirty="0"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lang="en" sz="2200" dirty="0">
                <a:latin typeface="Lato"/>
                <a:ea typeface="Lato"/>
                <a:cs typeface="Lato"/>
                <a:sym typeface="Lato"/>
              </a:rPr>
              <a:t>Save 20% with sales code</a:t>
            </a:r>
            <a:r>
              <a:rPr lang="en" sz="2200" b="1" dirty="0"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" sz="2200" b="1" dirty="0">
                <a:highlight>
                  <a:srgbClr val="FFFF00"/>
                </a:highlight>
                <a:latin typeface="Lato"/>
                <a:ea typeface="Lato"/>
                <a:cs typeface="Lato"/>
                <a:sym typeface="Lato"/>
              </a:rPr>
              <a:t>HCPR26</a:t>
            </a:r>
            <a:endParaRPr sz="2200" b="1" dirty="0">
              <a:highlight>
                <a:srgbClr val="FFFF00"/>
              </a:highlight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lang="en" sz="2200" dirty="0">
                <a:latin typeface="Lato"/>
                <a:ea typeface="Lato"/>
                <a:cs typeface="Lato"/>
                <a:sym typeface="Lato"/>
              </a:rPr>
              <a:t>at </a:t>
            </a:r>
            <a:r>
              <a:rPr lang="en" sz="2200" u="sng" dirty="0">
                <a:solidFill>
                  <a:srgbClr val="90BB23"/>
                </a:solidFill>
                <a:latin typeface="Lato"/>
                <a:ea typeface="Lato"/>
                <a:cs typeface="Lato"/>
                <a:sym typeface="Lato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bit.ly/TeachingNDCS</a:t>
            </a:r>
            <a:endParaRPr sz="2200" dirty="0"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None/>
            </a:pPr>
            <a:endParaRPr sz="2400" dirty="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3"/>
          <p:cNvSpPr txBox="1">
            <a:spLocks noGrp="1"/>
          </p:cNvSpPr>
          <p:nvPr>
            <p:ph type="ctrTitle"/>
          </p:nvPr>
        </p:nvSpPr>
        <p:spPr>
          <a:xfrm>
            <a:off x="121375" y="171600"/>
            <a:ext cx="8909700" cy="622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Please note:</a:t>
            </a:r>
            <a:endParaRPr/>
          </a:p>
        </p:txBody>
      </p:sp>
      <p:sp>
        <p:nvSpPr>
          <p:cNvPr id="127" name="Google Shape;127;p23"/>
          <p:cNvSpPr txBox="1">
            <a:spLocks noGrp="1"/>
          </p:cNvSpPr>
          <p:nvPr>
            <p:ph type="body" idx="1"/>
          </p:nvPr>
        </p:nvSpPr>
        <p:spPr>
          <a:xfrm>
            <a:off x="1328875" y="1516475"/>
            <a:ext cx="6611100" cy="30639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0"/>
              </a:spcAft>
              <a:buNone/>
            </a:pPr>
            <a:r>
              <a:rPr lang="en" sz="2700" dirty="0">
                <a:solidFill>
                  <a:srgbClr val="000000"/>
                </a:solidFill>
              </a:rPr>
              <a:t>The stories, opinions, and content in this presentation are my own, and do not necessarily reflect those of the University of Kentucky.</a:t>
            </a:r>
            <a:endParaRPr sz="27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4"/>
          <p:cNvSpPr txBox="1">
            <a:spLocks noGrp="1"/>
          </p:cNvSpPr>
          <p:nvPr>
            <p:ph type="title"/>
          </p:nvPr>
        </p:nvSpPr>
        <p:spPr>
          <a:xfrm>
            <a:off x="904800" y="2642300"/>
            <a:ext cx="7334400" cy="1510500"/>
          </a:xfrm>
          <a:prstGeom prst="rect">
            <a:avLst/>
          </a:prstGeom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Write This Book?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5"/>
          <p:cNvSpPr txBox="1">
            <a:spLocks noGrp="1"/>
          </p:cNvSpPr>
          <p:nvPr>
            <p:ph type="title"/>
          </p:nvPr>
        </p:nvSpPr>
        <p:spPr>
          <a:xfrm>
            <a:off x="1157225" y="200341"/>
            <a:ext cx="7683000" cy="6672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0000"/>
                </a:solidFill>
              </a:rPr>
              <a:t>As an undergrad, I was not a “good student”…</a:t>
            </a:r>
            <a:endParaRPr sz="3000">
              <a:solidFill>
                <a:srgbClr val="000000"/>
              </a:solidFill>
            </a:endParaRPr>
          </a:p>
        </p:txBody>
      </p:sp>
      <p:pic>
        <p:nvPicPr>
          <p:cNvPr id="138" name="Google Shape;138;p25" descr="College transcript from Spring semester 1997-1998 showing 18 credit hours. Three classes are highlighted with grades of F, F, and D+. And the GPA for that semester is listed as 1.7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77448" y="828576"/>
            <a:ext cx="5946451" cy="3979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6"/>
          <p:cNvSpPr txBox="1">
            <a:spLocks noGrp="1"/>
          </p:cNvSpPr>
          <p:nvPr>
            <p:ph type="ctrTitle"/>
          </p:nvPr>
        </p:nvSpPr>
        <p:spPr>
          <a:xfrm>
            <a:off x="362170" y="15832"/>
            <a:ext cx="7565400" cy="881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the Book is Organized</a:t>
            </a:r>
            <a:endParaRPr/>
          </a:p>
        </p:txBody>
      </p:sp>
      <p:sp>
        <p:nvSpPr>
          <p:cNvPr id="144" name="Google Shape;144;p26"/>
          <p:cNvSpPr txBox="1">
            <a:spLocks noGrp="1"/>
          </p:cNvSpPr>
          <p:nvPr>
            <p:ph type="body" idx="1"/>
          </p:nvPr>
        </p:nvSpPr>
        <p:spPr>
          <a:xfrm>
            <a:off x="192225" y="1676727"/>
            <a:ext cx="2743200" cy="2133300"/>
          </a:xfrm>
          <a:prstGeom prst="rect">
            <a:avLst/>
          </a:prstGeom>
          <a:solidFill>
            <a:srgbClr val="E7DFF4"/>
          </a:solidFill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rgbClr val="000000"/>
                </a:solidFill>
              </a:rPr>
              <a:t>Part 1</a:t>
            </a:r>
            <a:endParaRPr sz="2900" b="1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000000"/>
                </a:solidFill>
              </a:rPr>
              <a:t>Understanding Neurodivergence</a:t>
            </a:r>
            <a:endParaRPr sz="2200">
              <a:solidFill>
                <a:srgbClr val="000000"/>
              </a:solidFill>
            </a:endParaRPr>
          </a:p>
        </p:txBody>
      </p:sp>
      <p:sp>
        <p:nvSpPr>
          <p:cNvPr id="145" name="Google Shape;145;p26"/>
          <p:cNvSpPr txBox="1">
            <a:spLocks noGrp="1"/>
          </p:cNvSpPr>
          <p:nvPr>
            <p:ph type="body" idx="2"/>
          </p:nvPr>
        </p:nvSpPr>
        <p:spPr>
          <a:xfrm>
            <a:off x="6187275" y="1676727"/>
            <a:ext cx="2743200" cy="2133300"/>
          </a:xfrm>
          <a:prstGeom prst="rect">
            <a:avLst/>
          </a:prstGeom>
          <a:solidFill>
            <a:srgbClr val="E7DFF4"/>
          </a:solidFill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900" b="1">
                <a:solidFill>
                  <a:schemeClr val="dk1"/>
                </a:solidFill>
              </a:rPr>
              <a:t>Part 3</a:t>
            </a:r>
            <a:endParaRPr sz="29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</a:rPr>
              <a:t>Strategies to Support Neurodivergent Students</a:t>
            </a:r>
            <a:endParaRPr sz="1800"/>
          </a:p>
        </p:txBody>
      </p:sp>
      <p:sp>
        <p:nvSpPr>
          <p:cNvPr id="146" name="Google Shape;146;p26"/>
          <p:cNvSpPr txBox="1">
            <a:spLocks noGrp="1"/>
          </p:cNvSpPr>
          <p:nvPr>
            <p:ph type="body" idx="3"/>
          </p:nvPr>
        </p:nvSpPr>
        <p:spPr>
          <a:xfrm>
            <a:off x="3162600" y="1676725"/>
            <a:ext cx="2797500" cy="2133300"/>
          </a:xfrm>
          <a:prstGeom prst="rect">
            <a:avLst/>
          </a:prstGeom>
          <a:solidFill>
            <a:srgbClr val="E7DFF4"/>
          </a:solidFill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900" b="1">
                <a:solidFill>
                  <a:schemeClr val="dk1"/>
                </a:solidFill>
              </a:rPr>
              <a:t>Part 2</a:t>
            </a:r>
            <a:endParaRPr sz="29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</a:rPr>
              <a:t>Planning &amp; Designing ND-Friendly Teaching</a:t>
            </a:r>
            <a:endParaRPr sz="18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7"/>
          <p:cNvSpPr txBox="1">
            <a:spLocks noGrp="1"/>
          </p:cNvSpPr>
          <p:nvPr>
            <p:ph type="title"/>
          </p:nvPr>
        </p:nvSpPr>
        <p:spPr>
          <a:xfrm>
            <a:off x="1235150" y="137100"/>
            <a:ext cx="7683000" cy="8250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Sensory &amp; Emotions</a:t>
            </a:r>
            <a:endParaRPr/>
          </a:p>
        </p:txBody>
      </p:sp>
      <p:sp>
        <p:nvSpPr>
          <p:cNvPr id="152" name="Google Shape;152;p27"/>
          <p:cNvSpPr txBox="1">
            <a:spLocks noGrp="1"/>
          </p:cNvSpPr>
          <p:nvPr>
            <p:ph type="body" idx="4294967295"/>
          </p:nvPr>
        </p:nvSpPr>
        <p:spPr>
          <a:xfrm rot="-5400000">
            <a:off x="-1501950" y="2345013"/>
            <a:ext cx="3781200" cy="4827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ctr" rtl="0">
              <a:spcBef>
                <a:spcPts val="900"/>
              </a:spcBef>
              <a:spcAft>
                <a:spcPts val="0"/>
              </a:spcAft>
              <a:buNone/>
            </a:pPr>
            <a:r>
              <a:rPr lang="en" sz="1200" i="1">
                <a:solidFill>
                  <a:srgbClr val="FFFFFF"/>
                </a:solidFill>
              </a:rPr>
              <a:t>Image by J. Pusateri based on Brindle et al., 2015; Fernandez-Prieto et al., 2021; Rodriguez &amp; Kross, 2023</a:t>
            </a:r>
            <a:endParaRPr sz="1200" i="1">
              <a:solidFill>
                <a:srgbClr val="FFFFFF"/>
              </a:solidFill>
            </a:endParaRPr>
          </a:p>
        </p:txBody>
      </p:sp>
      <p:pic>
        <p:nvPicPr>
          <p:cNvPr id="153" name="Google Shape;153;p27" descr="neurodivergent vs. non-neurodivergent sensory and emotional regulation diagram"/>
          <p:cNvPicPr preferRelativeResize="0"/>
          <p:nvPr/>
        </p:nvPicPr>
        <p:blipFill rotWithShape="1">
          <a:blip r:embed="rId3">
            <a:alphaModFix/>
          </a:blip>
          <a:srcRect l="1409" t="18313" r="1409" b="8261"/>
          <a:stretch/>
        </p:blipFill>
        <p:spPr>
          <a:xfrm>
            <a:off x="1237292" y="14625"/>
            <a:ext cx="7536733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27"/>
          <p:cNvSpPr/>
          <p:nvPr/>
        </p:nvSpPr>
        <p:spPr>
          <a:xfrm>
            <a:off x="4344650" y="456800"/>
            <a:ext cx="1206900" cy="4596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55" name="Google Shape;155;p27"/>
          <p:cNvSpPr/>
          <p:nvPr/>
        </p:nvSpPr>
        <p:spPr>
          <a:xfrm>
            <a:off x="4344650" y="2313400"/>
            <a:ext cx="1206900" cy="4596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56" name="Google Shape;156;p27"/>
          <p:cNvSpPr/>
          <p:nvPr/>
        </p:nvSpPr>
        <p:spPr>
          <a:xfrm>
            <a:off x="4344650" y="1303750"/>
            <a:ext cx="1206900" cy="4596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57" name="Google Shape;157;p27"/>
          <p:cNvSpPr/>
          <p:nvPr/>
        </p:nvSpPr>
        <p:spPr>
          <a:xfrm>
            <a:off x="3919850" y="3274825"/>
            <a:ext cx="2056500" cy="3111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58" name="Google Shape;158;p27"/>
          <p:cNvSpPr/>
          <p:nvPr/>
        </p:nvSpPr>
        <p:spPr>
          <a:xfrm>
            <a:off x="4344650" y="4087750"/>
            <a:ext cx="1206900" cy="4596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8"/>
          <p:cNvSpPr txBox="1">
            <a:spLocks noGrp="1"/>
          </p:cNvSpPr>
          <p:nvPr>
            <p:ph type="title"/>
          </p:nvPr>
        </p:nvSpPr>
        <p:spPr>
          <a:xfrm>
            <a:off x="593075" y="2941025"/>
            <a:ext cx="7334400" cy="1510500"/>
          </a:xfrm>
          <a:prstGeom prst="rect">
            <a:avLst/>
          </a:prstGeom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PART 1: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Understanding Neurodivergence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9"/>
          <p:cNvSpPr txBox="1">
            <a:spLocks noGrp="1"/>
          </p:cNvSpPr>
          <p:nvPr>
            <p:ph type="title"/>
          </p:nvPr>
        </p:nvSpPr>
        <p:spPr>
          <a:xfrm>
            <a:off x="774775" y="2931275"/>
            <a:ext cx="7334400" cy="1510500"/>
          </a:xfrm>
          <a:prstGeom prst="rect">
            <a:avLst/>
          </a:prstGeom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Neuro-vocabulary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0"/>
          <p:cNvSpPr txBox="1">
            <a:spLocks noGrp="1"/>
          </p:cNvSpPr>
          <p:nvPr>
            <p:ph type="ctrTitle"/>
          </p:nvPr>
        </p:nvSpPr>
        <p:spPr>
          <a:xfrm>
            <a:off x="121375" y="19200"/>
            <a:ext cx="8909700" cy="827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Neuro-vocabulary </a:t>
            </a:r>
            <a:r>
              <a:rPr lang="en">
                <a:solidFill>
                  <a:schemeClr val="accent1"/>
                </a:solidFill>
              </a:rPr>
              <a:t>1</a:t>
            </a:r>
            <a:endParaRPr>
              <a:solidFill>
                <a:schemeClr val="accent1"/>
              </a:solidFill>
            </a:endParaRPr>
          </a:p>
        </p:txBody>
      </p:sp>
      <p:grpSp>
        <p:nvGrpSpPr>
          <p:cNvPr id="174" name="Google Shape;174;p30"/>
          <p:cNvGrpSpPr/>
          <p:nvPr/>
        </p:nvGrpSpPr>
        <p:grpSpPr>
          <a:xfrm>
            <a:off x="362344" y="2334883"/>
            <a:ext cx="2299582" cy="2311957"/>
            <a:chOff x="-17701" y="1924325"/>
            <a:chExt cx="3133800" cy="3028500"/>
          </a:xfrm>
        </p:grpSpPr>
        <p:sp>
          <p:nvSpPr>
            <p:cNvPr id="175" name="Google Shape;175;p30"/>
            <p:cNvSpPr/>
            <p:nvPr/>
          </p:nvSpPr>
          <p:spPr>
            <a:xfrm>
              <a:off x="-17701" y="1924325"/>
              <a:ext cx="3133800" cy="3028500"/>
            </a:xfrm>
            <a:prstGeom prst="ellipse">
              <a:avLst/>
            </a:prstGeom>
            <a:noFill/>
            <a:ln w="98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4625" tIns="94625" rIns="94625" bIns="946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49"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76" name="Google Shape;176;p30"/>
            <p:cNvSpPr/>
            <p:nvPr/>
          </p:nvSpPr>
          <p:spPr>
            <a:xfrm>
              <a:off x="2455200" y="3011575"/>
              <a:ext cx="365700" cy="362400"/>
            </a:xfrm>
            <a:prstGeom prst="ellipse">
              <a:avLst/>
            </a:prstGeom>
            <a:solidFill>
              <a:srgbClr val="B5CC52"/>
            </a:solidFill>
            <a:ln>
              <a:noFill/>
            </a:ln>
          </p:spPr>
          <p:txBody>
            <a:bodyPr spcFirstLastPara="1" wrap="square" lIns="94625" tIns="94625" rIns="94625" bIns="946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49"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77" name="Google Shape;177;p30"/>
            <p:cNvSpPr/>
            <p:nvPr/>
          </p:nvSpPr>
          <p:spPr>
            <a:xfrm>
              <a:off x="1860250" y="3298213"/>
              <a:ext cx="365700" cy="362400"/>
            </a:xfrm>
            <a:prstGeom prst="ellipse">
              <a:avLst/>
            </a:prstGeom>
            <a:solidFill>
              <a:srgbClr val="16741F"/>
            </a:solidFill>
            <a:ln>
              <a:noFill/>
            </a:ln>
          </p:spPr>
          <p:txBody>
            <a:bodyPr spcFirstLastPara="1" wrap="square" lIns="94625" tIns="94625" rIns="94625" bIns="946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49"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78" name="Google Shape;178;p30"/>
            <p:cNvSpPr/>
            <p:nvPr/>
          </p:nvSpPr>
          <p:spPr>
            <a:xfrm>
              <a:off x="1860250" y="4274525"/>
              <a:ext cx="365700" cy="362400"/>
            </a:xfrm>
            <a:prstGeom prst="ellipse">
              <a:avLst/>
            </a:prstGeom>
            <a:solidFill>
              <a:srgbClr val="FAE73A"/>
            </a:solidFill>
            <a:ln>
              <a:noFill/>
            </a:ln>
          </p:spPr>
          <p:txBody>
            <a:bodyPr spcFirstLastPara="1" wrap="square" lIns="94625" tIns="94625" rIns="94625" bIns="946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49"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79" name="Google Shape;179;p30"/>
            <p:cNvSpPr/>
            <p:nvPr/>
          </p:nvSpPr>
          <p:spPr>
            <a:xfrm>
              <a:off x="1403825" y="2640175"/>
              <a:ext cx="365700" cy="362400"/>
            </a:xfrm>
            <a:prstGeom prst="ellipse">
              <a:avLst/>
            </a:prstGeom>
            <a:solidFill>
              <a:srgbClr val="BB2ABB"/>
            </a:solidFill>
            <a:ln>
              <a:noFill/>
            </a:ln>
          </p:spPr>
          <p:txBody>
            <a:bodyPr spcFirstLastPara="1" wrap="square" lIns="94625" tIns="94625" rIns="94625" bIns="946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49"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80" name="Google Shape;180;p30"/>
            <p:cNvSpPr/>
            <p:nvPr/>
          </p:nvSpPr>
          <p:spPr>
            <a:xfrm>
              <a:off x="634075" y="2661925"/>
              <a:ext cx="365700" cy="3624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4625" tIns="94625" rIns="94625" bIns="946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49"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81" name="Google Shape;181;p30"/>
            <p:cNvSpPr/>
            <p:nvPr/>
          </p:nvSpPr>
          <p:spPr>
            <a:xfrm>
              <a:off x="151875" y="3105825"/>
              <a:ext cx="365700" cy="362400"/>
            </a:xfrm>
            <a:prstGeom prst="ellipse">
              <a:avLst/>
            </a:prstGeom>
            <a:solidFill>
              <a:srgbClr val="FF9900"/>
            </a:solidFill>
            <a:ln>
              <a:noFill/>
            </a:ln>
          </p:spPr>
          <p:txBody>
            <a:bodyPr spcFirstLastPara="1" wrap="square" lIns="94625" tIns="94625" rIns="94625" bIns="946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49"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82" name="Google Shape;182;p30"/>
            <p:cNvSpPr/>
            <p:nvPr/>
          </p:nvSpPr>
          <p:spPr>
            <a:xfrm>
              <a:off x="517563" y="4069875"/>
              <a:ext cx="365700" cy="362400"/>
            </a:xfrm>
            <a:prstGeom prst="ellipse">
              <a:avLst/>
            </a:prstGeom>
            <a:solidFill>
              <a:srgbClr val="774012"/>
            </a:solidFill>
            <a:ln>
              <a:noFill/>
            </a:ln>
          </p:spPr>
          <p:txBody>
            <a:bodyPr spcFirstLastPara="1" wrap="square" lIns="94625" tIns="94625" rIns="94625" bIns="946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49"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83" name="Google Shape;183;p30"/>
            <p:cNvSpPr/>
            <p:nvPr/>
          </p:nvSpPr>
          <p:spPr>
            <a:xfrm>
              <a:off x="1477725" y="3937363"/>
              <a:ext cx="365700" cy="362400"/>
            </a:xfrm>
            <a:prstGeom prst="ellipse">
              <a:avLst/>
            </a:prstGeom>
            <a:solidFill>
              <a:srgbClr val="8A8D91"/>
            </a:solidFill>
            <a:ln>
              <a:noFill/>
            </a:ln>
          </p:spPr>
          <p:txBody>
            <a:bodyPr spcFirstLastPara="1" wrap="square" lIns="94625" tIns="94625" rIns="94625" bIns="946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49"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84" name="Google Shape;184;p30"/>
            <p:cNvSpPr/>
            <p:nvPr/>
          </p:nvSpPr>
          <p:spPr>
            <a:xfrm>
              <a:off x="2326575" y="3912100"/>
              <a:ext cx="365700" cy="362400"/>
            </a:xfrm>
            <a:prstGeom prst="ellipse">
              <a:avLst/>
            </a:prstGeom>
            <a:solidFill>
              <a:srgbClr val="CC0083"/>
            </a:solidFill>
            <a:ln>
              <a:noFill/>
            </a:ln>
          </p:spPr>
          <p:txBody>
            <a:bodyPr spcFirstLastPara="1" wrap="square" lIns="94625" tIns="94625" rIns="94625" bIns="946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49"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85" name="Google Shape;185;p30"/>
            <p:cNvSpPr/>
            <p:nvPr/>
          </p:nvSpPr>
          <p:spPr>
            <a:xfrm>
              <a:off x="517575" y="3549725"/>
              <a:ext cx="365700" cy="362400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txBody>
            <a:bodyPr spcFirstLastPara="1" wrap="square" lIns="94625" tIns="94625" rIns="94625" bIns="946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49"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86" name="Google Shape;186;p30"/>
            <p:cNvSpPr/>
            <p:nvPr/>
          </p:nvSpPr>
          <p:spPr>
            <a:xfrm>
              <a:off x="801775" y="2245725"/>
              <a:ext cx="365700" cy="362400"/>
            </a:xfrm>
            <a:prstGeom prst="ellipse">
              <a:avLst/>
            </a:prstGeom>
            <a:solidFill>
              <a:srgbClr val="BA1111"/>
            </a:solidFill>
            <a:ln>
              <a:noFill/>
            </a:ln>
          </p:spPr>
          <p:txBody>
            <a:bodyPr spcFirstLastPara="1" wrap="square" lIns="94625" tIns="94625" rIns="94625" bIns="946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49"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87" name="Google Shape;187;p30"/>
            <p:cNvSpPr/>
            <p:nvPr/>
          </p:nvSpPr>
          <p:spPr>
            <a:xfrm>
              <a:off x="1287000" y="2134525"/>
              <a:ext cx="365700" cy="362400"/>
            </a:xfrm>
            <a:prstGeom prst="ellipse">
              <a:avLst/>
            </a:prstGeom>
            <a:solidFill>
              <a:srgbClr val="0098D8"/>
            </a:solidFill>
            <a:ln>
              <a:noFill/>
            </a:ln>
          </p:spPr>
          <p:txBody>
            <a:bodyPr spcFirstLastPara="1" wrap="square" lIns="94625" tIns="94625" rIns="94625" bIns="946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49"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88" name="Google Shape;188;p30"/>
            <p:cNvSpPr/>
            <p:nvPr/>
          </p:nvSpPr>
          <p:spPr>
            <a:xfrm>
              <a:off x="2000825" y="2321925"/>
              <a:ext cx="365700" cy="362400"/>
            </a:xfrm>
            <a:prstGeom prst="ellipse">
              <a:avLst/>
            </a:prstGeom>
            <a:solidFill>
              <a:srgbClr val="0098D8"/>
            </a:solidFill>
            <a:ln>
              <a:noFill/>
            </a:ln>
          </p:spPr>
          <p:txBody>
            <a:bodyPr spcFirstLastPara="1" wrap="square" lIns="94625" tIns="94625" rIns="94625" bIns="946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49"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89" name="Google Shape;189;p30"/>
            <p:cNvSpPr/>
            <p:nvPr/>
          </p:nvSpPr>
          <p:spPr>
            <a:xfrm>
              <a:off x="913263" y="3105813"/>
              <a:ext cx="365700" cy="362400"/>
            </a:xfrm>
            <a:prstGeom prst="ellipse">
              <a:avLst/>
            </a:prstGeom>
            <a:solidFill>
              <a:srgbClr val="4A86E8"/>
            </a:solidFill>
            <a:ln>
              <a:noFill/>
            </a:ln>
          </p:spPr>
          <p:txBody>
            <a:bodyPr spcFirstLastPara="1" wrap="square" lIns="94625" tIns="94625" rIns="94625" bIns="946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49"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90" name="Google Shape;190;p30"/>
            <p:cNvSpPr/>
            <p:nvPr/>
          </p:nvSpPr>
          <p:spPr>
            <a:xfrm>
              <a:off x="1286988" y="4464125"/>
              <a:ext cx="365700" cy="362400"/>
            </a:xfrm>
            <a:prstGeom prst="ellipse">
              <a:avLst/>
            </a:prstGeom>
            <a:solidFill>
              <a:srgbClr val="CFE2F3"/>
            </a:solidFill>
            <a:ln>
              <a:noFill/>
            </a:ln>
          </p:spPr>
          <p:txBody>
            <a:bodyPr spcFirstLastPara="1" wrap="square" lIns="94625" tIns="94625" rIns="94625" bIns="946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49"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91" name="Google Shape;191;p30"/>
            <p:cNvSpPr/>
            <p:nvPr/>
          </p:nvSpPr>
          <p:spPr>
            <a:xfrm>
              <a:off x="2005713" y="2810075"/>
              <a:ext cx="365700" cy="362400"/>
            </a:xfrm>
            <a:prstGeom prst="ellipse">
              <a:avLst/>
            </a:prstGeom>
            <a:solidFill>
              <a:srgbClr val="C9DAF8"/>
            </a:solidFill>
            <a:ln>
              <a:noFill/>
            </a:ln>
          </p:spPr>
          <p:txBody>
            <a:bodyPr spcFirstLastPara="1" wrap="square" lIns="94625" tIns="94625" rIns="94625" bIns="946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49"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92" name="Google Shape;192;p30"/>
            <p:cNvSpPr/>
            <p:nvPr/>
          </p:nvSpPr>
          <p:spPr>
            <a:xfrm>
              <a:off x="997650" y="3707475"/>
              <a:ext cx="365700" cy="362400"/>
            </a:xfrm>
            <a:prstGeom prst="ellipse">
              <a:avLst/>
            </a:prstGeom>
            <a:solidFill>
              <a:srgbClr val="054177"/>
            </a:solidFill>
            <a:ln>
              <a:noFill/>
            </a:ln>
          </p:spPr>
          <p:txBody>
            <a:bodyPr spcFirstLastPara="1" wrap="square" lIns="94625" tIns="94625" rIns="94625" bIns="946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49"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93" name="Google Shape;193;p30"/>
            <p:cNvSpPr/>
            <p:nvPr/>
          </p:nvSpPr>
          <p:spPr>
            <a:xfrm>
              <a:off x="2455200" y="3461838"/>
              <a:ext cx="365700" cy="362400"/>
            </a:xfrm>
            <a:prstGeom prst="ellipse">
              <a:avLst/>
            </a:prstGeom>
            <a:solidFill>
              <a:srgbClr val="1B6B94"/>
            </a:solidFill>
            <a:ln>
              <a:noFill/>
            </a:ln>
          </p:spPr>
          <p:txBody>
            <a:bodyPr spcFirstLastPara="1" wrap="square" lIns="94625" tIns="94625" rIns="94625" bIns="946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49"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94" name="Google Shape;194;p30"/>
            <p:cNvSpPr/>
            <p:nvPr/>
          </p:nvSpPr>
          <p:spPr>
            <a:xfrm>
              <a:off x="1864200" y="3707475"/>
              <a:ext cx="365700" cy="362400"/>
            </a:xfrm>
            <a:prstGeom prst="ellipse">
              <a:avLst/>
            </a:prstGeom>
            <a:solidFill>
              <a:srgbClr val="F3B10B"/>
            </a:solidFill>
            <a:ln>
              <a:noFill/>
            </a:ln>
          </p:spPr>
          <p:txBody>
            <a:bodyPr spcFirstLastPara="1" wrap="square" lIns="94625" tIns="94625" rIns="94625" bIns="946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49"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95" name="Google Shape;195;p30"/>
            <p:cNvSpPr/>
            <p:nvPr/>
          </p:nvSpPr>
          <p:spPr>
            <a:xfrm>
              <a:off x="1386763" y="3288775"/>
              <a:ext cx="365700" cy="362400"/>
            </a:xfrm>
            <a:prstGeom prst="ellipse">
              <a:avLst/>
            </a:prstGeom>
            <a:solidFill>
              <a:srgbClr val="EA9999"/>
            </a:solidFill>
            <a:ln>
              <a:noFill/>
            </a:ln>
          </p:spPr>
          <p:txBody>
            <a:bodyPr spcFirstLastPara="1" wrap="square" lIns="94625" tIns="94625" rIns="94625" bIns="946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49">
                <a:latin typeface="Lato"/>
                <a:ea typeface="Lato"/>
                <a:cs typeface="Lato"/>
                <a:sym typeface="Lato"/>
              </a:endParaRPr>
            </a:p>
          </p:txBody>
        </p:sp>
      </p:grpSp>
      <p:sp>
        <p:nvSpPr>
          <p:cNvPr id="196" name="Google Shape;196;p30"/>
          <p:cNvSpPr txBox="1"/>
          <p:nvPr/>
        </p:nvSpPr>
        <p:spPr>
          <a:xfrm>
            <a:off x="241196" y="1022653"/>
            <a:ext cx="2547000" cy="8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625" tIns="94625" rIns="94625" bIns="946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91" b="1">
                <a:latin typeface="Lato"/>
                <a:ea typeface="Lato"/>
                <a:cs typeface="Lato"/>
                <a:sym typeface="Lato"/>
              </a:rPr>
              <a:t>Neurodiversity</a:t>
            </a:r>
            <a:endParaRPr sz="2691" b="1"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91">
                <a:latin typeface="Lato"/>
                <a:ea typeface="Lato"/>
                <a:cs typeface="Lato"/>
                <a:sym typeface="Lato"/>
              </a:rPr>
              <a:t>An idea or concept</a:t>
            </a:r>
            <a:endParaRPr sz="1991"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197" name="Google Shape;197;p30"/>
          <p:cNvGrpSpPr/>
          <p:nvPr/>
        </p:nvGrpSpPr>
        <p:grpSpPr>
          <a:xfrm>
            <a:off x="3305709" y="2308598"/>
            <a:ext cx="2532584" cy="2364532"/>
            <a:chOff x="3277434" y="2085993"/>
            <a:chExt cx="2532584" cy="2364532"/>
          </a:xfrm>
        </p:grpSpPr>
        <p:sp>
          <p:nvSpPr>
            <p:cNvPr id="198" name="Google Shape;198;p30"/>
            <p:cNvSpPr/>
            <p:nvPr/>
          </p:nvSpPr>
          <p:spPr>
            <a:xfrm>
              <a:off x="3277434" y="2139025"/>
              <a:ext cx="2299500" cy="2311500"/>
            </a:xfrm>
            <a:prstGeom prst="ellipse">
              <a:avLst/>
            </a:prstGeom>
            <a:noFill/>
            <a:ln w="98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4625" tIns="94625" rIns="94625" bIns="946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49">
                <a:latin typeface="Lato"/>
                <a:ea typeface="Lato"/>
                <a:cs typeface="Lato"/>
                <a:sym typeface="Lato"/>
              </a:endParaRPr>
            </a:p>
          </p:txBody>
        </p:sp>
        <p:grpSp>
          <p:nvGrpSpPr>
            <p:cNvPr id="199" name="Google Shape;199;p30"/>
            <p:cNvGrpSpPr/>
            <p:nvPr/>
          </p:nvGrpSpPr>
          <p:grpSpPr>
            <a:xfrm>
              <a:off x="3369538" y="2286291"/>
              <a:ext cx="1617121" cy="1995031"/>
              <a:chOff x="2909350" y="2117100"/>
              <a:chExt cx="2203763" cy="2613350"/>
            </a:xfrm>
          </p:grpSpPr>
          <p:sp>
            <p:nvSpPr>
              <p:cNvPr id="200" name="Google Shape;200;p30"/>
              <p:cNvSpPr/>
              <p:nvPr/>
            </p:nvSpPr>
            <p:spPr>
              <a:xfrm>
                <a:off x="4747413" y="2193288"/>
                <a:ext cx="365700" cy="362400"/>
              </a:xfrm>
              <a:prstGeom prst="ellipse">
                <a:avLst/>
              </a:prstGeom>
              <a:solidFill>
                <a:srgbClr val="B5CC52"/>
              </a:solidFill>
              <a:ln>
                <a:noFill/>
              </a:ln>
            </p:spPr>
            <p:txBody>
              <a:bodyPr spcFirstLastPara="1" wrap="square" lIns="94625" tIns="94625" rIns="94625" bIns="946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49"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01" name="Google Shape;201;p30"/>
              <p:cNvSpPr/>
              <p:nvPr/>
            </p:nvSpPr>
            <p:spPr>
              <a:xfrm>
                <a:off x="3396050" y="3496588"/>
                <a:ext cx="365700" cy="362400"/>
              </a:xfrm>
              <a:prstGeom prst="ellipse">
                <a:avLst/>
              </a:prstGeom>
              <a:solidFill>
                <a:srgbClr val="16741F"/>
              </a:solidFill>
              <a:ln>
                <a:noFill/>
              </a:ln>
            </p:spPr>
            <p:txBody>
              <a:bodyPr spcFirstLastPara="1" wrap="square" lIns="94625" tIns="94625" rIns="94625" bIns="946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49"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02" name="Google Shape;202;p30"/>
              <p:cNvSpPr/>
              <p:nvPr/>
            </p:nvSpPr>
            <p:spPr>
              <a:xfrm>
                <a:off x="4101425" y="4368050"/>
                <a:ext cx="365700" cy="362400"/>
              </a:xfrm>
              <a:prstGeom prst="ellipse">
                <a:avLst/>
              </a:prstGeom>
              <a:solidFill>
                <a:srgbClr val="FAE73A"/>
              </a:solidFill>
              <a:ln>
                <a:noFill/>
              </a:ln>
            </p:spPr>
            <p:txBody>
              <a:bodyPr spcFirstLastPara="1" wrap="square" lIns="94625" tIns="94625" rIns="94625" bIns="946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49"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03" name="Google Shape;203;p30"/>
              <p:cNvSpPr/>
              <p:nvPr/>
            </p:nvSpPr>
            <p:spPr>
              <a:xfrm>
                <a:off x="4119025" y="2117100"/>
                <a:ext cx="365700" cy="362400"/>
              </a:xfrm>
              <a:prstGeom prst="ellipse">
                <a:avLst/>
              </a:prstGeom>
              <a:solidFill>
                <a:srgbClr val="BB2ABB"/>
              </a:solidFill>
              <a:ln>
                <a:noFill/>
              </a:ln>
            </p:spPr>
            <p:txBody>
              <a:bodyPr spcFirstLastPara="1" wrap="square" lIns="94625" tIns="94625" rIns="94625" bIns="946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49"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04" name="Google Shape;204;p30"/>
              <p:cNvSpPr/>
              <p:nvPr/>
            </p:nvSpPr>
            <p:spPr>
              <a:xfrm>
                <a:off x="3028800" y="3778288"/>
                <a:ext cx="365700" cy="3624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4625" tIns="94625" rIns="94625" bIns="946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49"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05" name="Google Shape;205;p30"/>
              <p:cNvSpPr/>
              <p:nvPr/>
            </p:nvSpPr>
            <p:spPr>
              <a:xfrm>
                <a:off x="2909350" y="2975850"/>
                <a:ext cx="365700" cy="362400"/>
              </a:xfrm>
              <a:prstGeom prst="ellipse">
                <a:avLst/>
              </a:prstGeom>
              <a:solidFill>
                <a:srgbClr val="FF9900"/>
              </a:solidFill>
              <a:ln>
                <a:noFill/>
              </a:ln>
            </p:spPr>
            <p:txBody>
              <a:bodyPr spcFirstLastPara="1" wrap="square" lIns="94625" tIns="94625" rIns="94625" bIns="946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49"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06" name="Google Shape;206;p30"/>
              <p:cNvSpPr/>
              <p:nvPr/>
            </p:nvSpPr>
            <p:spPr>
              <a:xfrm>
                <a:off x="3546888" y="4159350"/>
                <a:ext cx="365700" cy="362400"/>
              </a:xfrm>
              <a:prstGeom prst="ellipse">
                <a:avLst/>
              </a:prstGeom>
              <a:solidFill>
                <a:srgbClr val="774012"/>
              </a:solidFill>
              <a:ln>
                <a:noFill/>
              </a:ln>
            </p:spPr>
            <p:txBody>
              <a:bodyPr spcFirstLastPara="1" wrap="square" lIns="94625" tIns="94625" rIns="94625" bIns="946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49"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07" name="Google Shape;207;p30"/>
              <p:cNvSpPr/>
              <p:nvPr/>
            </p:nvSpPr>
            <p:spPr>
              <a:xfrm>
                <a:off x="3448525" y="2792563"/>
                <a:ext cx="365700" cy="362400"/>
              </a:xfrm>
              <a:prstGeom prst="ellipse">
                <a:avLst/>
              </a:prstGeom>
              <a:solidFill>
                <a:srgbClr val="8A8D91"/>
              </a:solidFill>
              <a:ln>
                <a:noFill/>
              </a:ln>
            </p:spPr>
            <p:txBody>
              <a:bodyPr spcFirstLastPara="1" wrap="square" lIns="94625" tIns="94625" rIns="94625" bIns="946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49"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08" name="Google Shape;208;p30"/>
              <p:cNvSpPr/>
              <p:nvPr/>
            </p:nvSpPr>
            <p:spPr>
              <a:xfrm>
                <a:off x="3356925" y="2321925"/>
                <a:ext cx="365700" cy="362400"/>
              </a:xfrm>
              <a:prstGeom prst="ellipse">
                <a:avLst/>
              </a:prstGeom>
              <a:solidFill>
                <a:srgbClr val="BA1111"/>
              </a:solidFill>
              <a:ln>
                <a:noFill/>
              </a:ln>
            </p:spPr>
            <p:txBody>
              <a:bodyPr spcFirstLastPara="1" wrap="square" lIns="94625" tIns="94625" rIns="94625" bIns="946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49">
                  <a:latin typeface="Lato"/>
                  <a:ea typeface="Lato"/>
                  <a:cs typeface="Lato"/>
                  <a:sym typeface="Lato"/>
                </a:endParaRPr>
              </a:p>
            </p:txBody>
          </p:sp>
        </p:grpSp>
        <p:sp>
          <p:nvSpPr>
            <p:cNvPr id="209" name="Google Shape;209;p30"/>
            <p:cNvSpPr/>
            <p:nvPr/>
          </p:nvSpPr>
          <p:spPr>
            <a:xfrm>
              <a:off x="3333234" y="2177727"/>
              <a:ext cx="2196900" cy="2211900"/>
            </a:xfrm>
            <a:prstGeom prst="ellipse">
              <a:avLst/>
            </a:prstGeom>
            <a:solidFill>
              <a:srgbClr val="FFFFFF">
                <a:alpha val="81880"/>
              </a:srgbClr>
            </a:solidFill>
            <a:ln>
              <a:noFill/>
            </a:ln>
          </p:spPr>
          <p:txBody>
            <a:bodyPr spcFirstLastPara="1" wrap="square" lIns="94625" tIns="94625" rIns="94625" bIns="946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49">
                <a:latin typeface="Lato"/>
                <a:ea typeface="Lato"/>
                <a:cs typeface="Lato"/>
                <a:sym typeface="Lato"/>
              </a:endParaRPr>
            </a:p>
          </p:txBody>
        </p:sp>
        <p:grpSp>
          <p:nvGrpSpPr>
            <p:cNvPr id="210" name="Google Shape;210;p30"/>
            <p:cNvGrpSpPr/>
            <p:nvPr/>
          </p:nvGrpSpPr>
          <p:grpSpPr>
            <a:xfrm>
              <a:off x="4084429" y="2639932"/>
              <a:ext cx="1445439" cy="1437788"/>
              <a:chOff x="6137925" y="1630050"/>
              <a:chExt cx="1969800" cy="1883400"/>
            </a:xfrm>
          </p:grpSpPr>
          <p:sp>
            <p:nvSpPr>
              <p:cNvPr id="211" name="Google Shape;211;p30"/>
              <p:cNvSpPr/>
              <p:nvPr/>
            </p:nvSpPr>
            <p:spPr>
              <a:xfrm>
                <a:off x="6137925" y="1630050"/>
                <a:ext cx="1969800" cy="1883400"/>
              </a:xfrm>
              <a:prstGeom prst="ellipse">
                <a:avLst/>
              </a:prstGeom>
              <a:noFill/>
              <a:ln w="9850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4625" tIns="94625" rIns="94625" bIns="946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49"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12" name="Google Shape;212;p30"/>
              <p:cNvSpPr/>
              <p:nvPr/>
            </p:nvSpPr>
            <p:spPr>
              <a:xfrm>
                <a:off x="7171950" y="2421900"/>
                <a:ext cx="365700" cy="362400"/>
              </a:xfrm>
              <a:prstGeom prst="ellipse">
                <a:avLst/>
              </a:prstGeom>
              <a:solidFill>
                <a:srgbClr val="0000FF"/>
              </a:solidFill>
              <a:ln>
                <a:noFill/>
              </a:ln>
            </p:spPr>
            <p:txBody>
              <a:bodyPr spcFirstLastPara="1" wrap="square" lIns="94625" tIns="94625" rIns="94625" bIns="946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49"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13" name="Google Shape;213;p30"/>
              <p:cNvSpPr/>
              <p:nvPr/>
            </p:nvSpPr>
            <p:spPr>
              <a:xfrm>
                <a:off x="6592625" y="1924325"/>
                <a:ext cx="365700" cy="362400"/>
              </a:xfrm>
              <a:prstGeom prst="ellipse">
                <a:avLst/>
              </a:prstGeom>
              <a:solidFill>
                <a:srgbClr val="0098D8"/>
              </a:solidFill>
              <a:ln>
                <a:noFill/>
              </a:ln>
            </p:spPr>
            <p:txBody>
              <a:bodyPr spcFirstLastPara="1" wrap="square" lIns="94625" tIns="94625" rIns="94625" bIns="946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49"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14" name="Google Shape;214;p30"/>
              <p:cNvSpPr/>
              <p:nvPr/>
            </p:nvSpPr>
            <p:spPr>
              <a:xfrm>
                <a:off x="6786775" y="2321925"/>
                <a:ext cx="365700" cy="362400"/>
              </a:xfrm>
              <a:prstGeom prst="ellipse">
                <a:avLst/>
              </a:prstGeom>
              <a:solidFill>
                <a:srgbClr val="4A86E8"/>
              </a:solidFill>
              <a:ln>
                <a:noFill/>
              </a:ln>
            </p:spPr>
            <p:txBody>
              <a:bodyPr spcFirstLastPara="1" wrap="square" lIns="94625" tIns="94625" rIns="94625" bIns="946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49"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15" name="Google Shape;215;p30"/>
              <p:cNvSpPr/>
              <p:nvPr/>
            </p:nvSpPr>
            <p:spPr>
              <a:xfrm>
                <a:off x="6882450" y="2918100"/>
                <a:ext cx="365700" cy="362400"/>
              </a:xfrm>
              <a:prstGeom prst="ellipse">
                <a:avLst/>
              </a:prstGeom>
              <a:solidFill>
                <a:srgbClr val="6D9EEB"/>
              </a:solidFill>
              <a:ln>
                <a:noFill/>
              </a:ln>
            </p:spPr>
            <p:txBody>
              <a:bodyPr spcFirstLastPara="1" wrap="square" lIns="94625" tIns="94625" rIns="94625" bIns="946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49"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16" name="Google Shape;216;p30"/>
              <p:cNvSpPr/>
              <p:nvPr/>
            </p:nvSpPr>
            <p:spPr>
              <a:xfrm>
                <a:off x="6314063" y="2555700"/>
                <a:ext cx="365700" cy="362400"/>
              </a:xfrm>
              <a:prstGeom prst="ellipse">
                <a:avLst/>
              </a:prstGeom>
              <a:solidFill>
                <a:srgbClr val="CFE2F3"/>
              </a:solidFill>
              <a:ln>
                <a:noFill/>
              </a:ln>
            </p:spPr>
            <p:txBody>
              <a:bodyPr spcFirstLastPara="1" wrap="square" lIns="94625" tIns="94625" rIns="94625" bIns="946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49"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17" name="Google Shape;217;p30"/>
              <p:cNvSpPr/>
              <p:nvPr/>
            </p:nvSpPr>
            <p:spPr>
              <a:xfrm>
                <a:off x="7125850" y="1737625"/>
                <a:ext cx="365700" cy="362400"/>
              </a:xfrm>
              <a:prstGeom prst="ellipse">
                <a:avLst/>
              </a:prstGeom>
              <a:solidFill>
                <a:srgbClr val="C9DAF8"/>
              </a:solidFill>
              <a:ln>
                <a:noFill/>
              </a:ln>
            </p:spPr>
            <p:txBody>
              <a:bodyPr spcFirstLastPara="1" wrap="square" lIns="94625" tIns="94625" rIns="94625" bIns="946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49"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18" name="Google Shape;218;p30"/>
              <p:cNvSpPr/>
              <p:nvPr/>
            </p:nvSpPr>
            <p:spPr>
              <a:xfrm>
                <a:off x="7450825" y="2792575"/>
                <a:ext cx="365700" cy="362400"/>
              </a:xfrm>
              <a:prstGeom prst="ellipse">
                <a:avLst/>
              </a:prstGeom>
              <a:solidFill>
                <a:srgbClr val="054177"/>
              </a:solidFill>
              <a:ln>
                <a:noFill/>
              </a:ln>
            </p:spPr>
            <p:txBody>
              <a:bodyPr spcFirstLastPara="1" wrap="square" lIns="94625" tIns="94625" rIns="94625" bIns="946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49"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19" name="Google Shape;219;p30"/>
              <p:cNvSpPr/>
              <p:nvPr/>
            </p:nvSpPr>
            <p:spPr>
              <a:xfrm>
                <a:off x="7488050" y="2106575"/>
                <a:ext cx="365700" cy="362400"/>
              </a:xfrm>
              <a:prstGeom prst="ellipse">
                <a:avLst/>
              </a:prstGeom>
              <a:solidFill>
                <a:srgbClr val="1B6B94"/>
              </a:solidFill>
              <a:ln>
                <a:noFill/>
              </a:ln>
            </p:spPr>
            <p:txBody>
              <a:bodyPr spcFirstLastPara="1" wrap="square" lIns="94625" tIns="94625" rIns="94625" bIns="946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49">
                  <a:latin typeface="Lato"/>
                  <a:ea typeface="Lato"/>
                  <a:cs typeface="Lato"/>
                  <a:sym typeface="Lato"/>
                </a:endParaRPr>
              </a:p>
            </p:txBody>
          </p:sp>
        </p:grpSp>
        <p:sp>
          <p:nvSpPr>
            <p:cNvPr id="220" name="Google Shape;220;p30"/>
            <p:cNvSpPr/>
            <p:nvPr/>
          </p:nvSpPr>
          <p:spPr>
            <a:xfrm rot="-3588968">
              <a:off x="5006837" y="2351493"/>
              <a:ext cx="835361" cy="417899"/>
            </a:xfrm>
            <a:prstGeom prst="leftArrow">
              <a:avLst>
                <a:gd name="adj1" fmla="val 50000"/>
                <a:gd name="adj2" fmla="val 50000"/>
              </a:avLst>
            </a:prstGeom>
            <a:solidFill>
              <a:srgbClr val="CC0000"/>
            </a:solidFill>
            <a:ln>
              <a:noFill/>
            </a:ln>
          </p:spPr>
          <p:txBody>
            <a:bodyPr spcFirstLastPara="1" wrap="square" lIns="94625" tIns="94625" rIns="94625" bIns="946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49">
                <a:latin typeface="Lato"/>
                <a:ea typeface="Lato"/>
                <a:cs typeface="Lato"/>
                <a:sym typeface="Lato"/>
              </a:endParaRPr>
            </a:p>
          </p:txBody>
        </p:sp>
      </p:grpSp>
      <p:grpSp>
        <p:nvGrpSpPr>
          <p:cNvPr id="221" name="Google Shape;221;p30"/>
          <p:cNvGrpSpPr/>
          <p:nvPr/>
        </p:nvGrpSpPr>
        <p:grpSpPr>
          <a:xfrm>
            <a:off x="6164439" y="2325211"/>
            <a:ext cx="2602822" cy="2312000"/>
            <a:chOff x="6164439" y="2325211"/>
            <a:chExt cx="2602822" cy="2312000"/>
          </a:xfrm>
        </p:grpSpPr>
        <p:grpSp>
          <p:nvGrpSpPr>
            <p:cNvPr id="222" name="Google Shape;222;p30"/>
            <p:cNvGrpSpPr/>
            <p:nvPr/>
          </p:nvGrpSpPr>
          <p:grpSpPr>
            <a:xfrm>
              <a:off x="6559499" y="2325254"/>
              <a:ext cx="2207762" cy="2311957"/>
              <a:chOff x="2783750" y="1848125"/>
              <a:chExt cx="3133800" cy="3028500"/>
            </a:xfrm>
          </p:grpSpPr>
          <p:sp>
            <p:nvSpPr>
              <p:cNvPr id="223" name="Google Shape;223;p30"/>
              <p:cNvSpPr/>
              <p:nvPr/>
            </p:nvSpPr>
            <p:spPr>
              <a:xfrm>
                <a:off x="2783750" y="1848125"/>
                <a:ext cx="3133800" cy="3028500"/>
              </a:xfrm>
              <a:prstGeom prst="ellipse">
                <a:avLst/>
              </a:prstGeom>
              <a:noFill/>
              <a:ln w="94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0475" tIns="90475" rIns="90475" bIns="9047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85"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grpSp>
            <p:nvGrpSpPr>
              <p:cNvPr id="224" name="Google Shape;224;p30"/>
              <p:cNvGrpSpPr/>
              <p:nvPr/>
            </p:nvGrpSpPr>
            <p:grpSpPr>
              <a:xfrm>
                <a:off x="3878925" y="2479500"/>
                <a:ext cx="1969800" cy="1883400"/>
                <a:chOff x="6137925" y="1630050"/>
                <a:chExt cx="1969800" cy="1883400"/>
              </a:xfrm>
            </p:grpSpPr>
            <p:sp>
              <p:nvSpPr>
                <p:cNvPr id="225" name="Google Shape;225;p30"/>
                <p:cNvSpPr/>
                <p:nvPr/>
              </p:nvSpPr>
              <p:spPr>
                <a:xfrm>
                  <a:off x="6137925" y="1630050"/>
                  <a:ext cx="1969800" cy="1883400"/>
                </a:xfrm>
                <a:prstGeom prst="ellipse">
                  <a:avLst/>
                </a:prstGeom>
                <a:noFill/>
                <a:ln w="94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0475" tIns="90475" rIns="90475" bIns="9047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385"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226" name="Google Shape;226;p30"/>
                <p:cNvSpPr/>
                <p:nvPr/>
              </p:nvSpPr>
              <p:spPr>
                <a:xfrm>
                  <a:off x="7171950" y="2421900"/>
                  <a:ext cx="365700" cy="362400"/>
                </a:xfrm>
                <a:prstGeom prst="ellipse">
                  <a:avLst/>
                </a:prstGeom>
                <a:solidFill>
                  <a:srgbClr val="0000FF"/>
                </a:solidFill>
                <a:ln>
                  <a:noFill/>
                </a:ln>
              </p:spPr>
              <p:txBody>
                <a:bodyPr spcFirstLastPara="1" wrap="square" lIns="90475" tIns="90475" rIns="90475" bIns="9047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385"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227" name="Google Shape;227;p30"/>
                <p:cNvSpPr/>
                <p:nvPr/>
              </p:nvSpPr>
              <p:spPr>
                <a:xfrm>
                  <a:off x="6592625" y="1924325"/>
                  <a:ext cx="365700" cy="362400"/>
                </a:xfrm>
                <a:prstGeom prst="ellipse">
                  <a:avLst/>
                </a:prstGeom>
                <a:solidFill>
                  <a:srgbClr val="0098D8"/>
                </a:solidFill>
                <a:ln>
                  <a:noFill/>
                </a:ln>
              </p:spPr>
              <p:txBody>
                <a:bodyPr spcFirstLastPara="1" wrap="square" lIns="90475" tIns="90475" rIns="90475" bIns="9047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385"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228" name="Google Shape;228;p30"/>
                <p:cNvSpPr/>
                <p:nvPr/>
              </p:nvSpPr>
              <p:spPr>
                <a:xfrm>
                  <a:off x="6786775" y="2321925"/>
                  <a:ext cx="365700" cy="362400"/>
                </a:xfrm>
                <a:prstGeom prst="ellipse">
                  <a:avLst/>
                </a:prstGeom>
                <a:solidFill>
                  <a:srgbClr val="4A86E8"/>
                </a:solidFill>
                <a:ln>
                  <a:noFill/>
                </a:ln>
              </p:spPr>
              <p:txBody>
                <a:bodyPr spcFirstLastPara="1" wrap="square" lIns="90475" tIns="90475" rIns="90475" bIns="9047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385"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229" name="Google Shape;229;p30"/>
                <p:cNvSpPr/>
                <p:nvPr/>
              </p:nvSpPr>
              <p:spPr>
                <a:xfrm>
                  <a:off x="6882450" y="2918100"/>
                  <a:ext cx="365700" cy="362400"/>
                </a:xfrm>
                <a:prstGeom prst="ellipse">
                  <a:avLst/>
                </a:prstGeom>
                <a:solidFill>
                  <a:srgbClr val="6D9EEB"/>
                </a:solidFill>
                <a:ln>
                  <a:noFill/>
                </a:ln>
              </p:spPr>
              <p:txBody>
                <a:bodyPr spcFirstLastPara="1" wrap="square" lIns="90475" tIns="90475" rIns="90475" bIns="9047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385"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230" name="Google Shape;230;p30"/>
                <p:cNvSpPr/>
                <p:nvPr/>
              </p:nvSpPr>
              <p:spPr>
                <a:xfrm>
                  <a:off x="6314063" y="2555700"/>
                  <a:ext cx="365700" cy="362400"/>
                </a:xfrm>
                <a:prstGeom prst="ellipse">
                  <a:avLst/>
                </a:prstGeom>
                <a:solidFill>
                  <a:srgbClr val="CFE2F3"/>
                </a:solidFill>
                <a:ln>
                  <a:noFill/>
                </a:ln>
              </p:spPr>
              <p:txBody>
                <a:bodyPr spcFirstLastPara="1" wrap="square" lIns="90475" tIns="90475" rIns="90475" bIns="9047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385"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231" name="Google Shape;231;p30"/>
                <p:cNvSpPr/>
                <p:nvPr/>
              </p:nvSpPr>
              <p:spPr>
                <a:xfrm>
                  <a:off x="7125850" y="1737625"/>
                  <a:ext cx="365700" cy="362400"/>
                </a:xfrm>
                <a:prstGeom prst="ellipse">
                  <a:avLst/>
                </a:prstGeom>
                <a:solidFill>
                  <a:srgbClr val="C9DAF8"/>
                </a:solidFill>
                <a:ln>
                  <a:noFill/>
                </a:ln>
              </p:spPr>
              <p:txBody>
                <a:bodyPr spcFirstLastPara="1" wrap="square" lIns="90475" tIns="90475" rIns="90475" bIns="9047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385"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232" name="Google Shape;232;p30"/>
                <p:cNvSpPr/>
                <p:nvPr/>
              </p:nvSpPr>
              <p:spPr>
                <a:xfrm>
                  <a:off x="7450825" y="2792575"/>
                  <a:ext cx="365700" cy="362400"/>
                </a:xfrm>
                <a:prstGeom prst="ellipse">
                  <a:avLst/>
                </a:prstGeom>
                <a:solidFill>
                  <a:srgbClr val="054177"/>
                </a:solidFill>
                <a:ln>
                  <a:noFill/>
                </a:ln>
              </p:spPr>
              <p:txBody>
                <a:bodyPr spcFirstLastPara="1" wrap="square" lIns="90475" tIns="90475" rIns="90475" bIns="9047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385"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233" name="Google Shape;233;p30"/>
                <p:cNvSpPr/>
                <p:nvPr/>
              </p:nvSpPr>
              <p:spPr>
                <a:xfrm>
                  <a:off x="7488050" y="2106575"/>
                  <a:ext cx="365700" cy="362400"/>
                </a:xfrm>
                <a:prstGeom prst="ellipse">
                  <a:avLst/>
                </a:prstGeom>
                <a:solidFill>
                  <a:srgbClr val="1B6B94"/>
                </a:solidFill>
                <a:ln>
                  <a:noFill/>
                </a:ln>
              </p:spPr>
              <p:txBody>
                <a:bodyPr spcFirstLastPara="1" wrap="square" lIns="90475" tIns="90475" rIns="90475" bIns="9047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385"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</p:grpSp>
          <p:sp>
            <p:nvSpPr>
              <p:cNvPr id="234" name="Google Shape;234;p30"/>
              <p:cNvSpPr/>
              <p:nvPr/>
            </p:nvSpPr>
            <p:spPr>
              <a:xfrm>
                <a:off x="3995175" y="2552550"/>
                <a:ext cx="1737300" cy="1737300"/>
              </a:xfrm>
              <a:prstGeom prst="ellipse">
                <a:avLst/>
              </a:prstGeom>
              <a:solidFill>
                <a:srgbClr val="FFFFFF">
                  <a:alpha val="81880"/>
                </a:srgbClr>
              </a:solidFill>
              <a:ln>
                <a:noFill/>
              </a:ln>
            </p:spPr>
            <p:txBody>
              <a:bodyPr spcFirstLastPara="1" wrap="square" lIns="90475" tIns="90475" rIns="90475" bIns="9047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85"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grpSp>
            <p:nvGrpSpPr>
              <p:cNvPr id="235" name="Google Shape;235;p30"/>
              <p:cNvGrpSpPr/>
              <p:nvPr/>
            </p:nvGrpSpPr>
            <p:grpSpPr>
              <a:xfrm>
                <a:off x="2985550" y="2040888"/>
                <a:ext cx="2051363" cy="2689563"/>
                <a:chOff x="2985550" y="2040888"/>
                <a:chExt cx="2051363" cy="2689563"/>
              </a:xfrm>
            </p:grpSpPr>
            <p:sp>
              <p:nvSpPr>
                <p:cNvPr id="236" name="Google Shape;236;p30"/>
                <p:cNvSpPr/>
                <p:nvPr/>
              </p:nvSpPr>
              <p:spPr>
                <a:xfrm>
                  <a:off x="3396050" y="3267988"/>
                  <a:ext cx="365700" cy="362400"/>
                </a:xfrm>
                <a:prstGeom prst="ellipse">
                  <a:avLst/>
                </a:prstGeom>
                <a:solidFill>
                  <a:srgbClr val="16741F"/>
                </a:solidFill>
                <a:ln>
                  <a:noFill/>
                </a:ln>
              </p:spPr>
              <p:txBody>
                <a:bodyPr spcFirstLastPara="1" wrap="square" lIns="90475" tIns="90475" rIns="90475" bIns="9047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385"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237" name="Google Shape;237;p30"/>
                <p:cNvSpPr/>
                <p:nvPr/>
              </p:nvSpPr>
              <p:spPr>
                <a:xfrm>
                  <a:off x="4025225" y="4368050"/>
                  <a:ext cx="365700" cy="362400"/>
                </a:xfrm>
                <a:prstGeom prst="ellipse">
                  <a:avLst/>
                </a:prstGeom>
                <a:solidFill>
                  <a:srgbClr val="FAE73A"/>
                </a:solidFill>
                <a:ln>
                  <a:noFill/>
                </a:ln>
              </p:spPr>
              <p:txBody>
                <a:bodyPr spcFirstLastPara="1" wrap="square" lIns="90475" tIns="90475" rIns="90475" bIns="9047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385"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238" name="Google Shape;238;p30"/>
                <p:cNvSpPr/>
                <p:nvPr/>
              </p:nvSpPr>
              <p:spPr>
                <a:xfrm>
                  <a:off x="3105000" y="3778288"/>
                  <a:ext cx="365700" cy="3624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0475" tIns="90475" rIns="90475" bIns="9047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385"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239" name="Google Shape;239;p30"/>
                <p:cNvSpPr/>
                <p:nvPr/>
              </p:nvSpPr>
              <p:spPr>
                <a:xfrm>
                  <a:off x="2985550" y="2955532"/>
                  <a:ext cx="365700" cy="362400"/>
                </a:xfrm>
                <a:prstGeom prst="ellipse">
                  <a:avLst/>
                </a:prstGeom>
                <a:solidFill>
                  <a:srgbClr val="FF9900"/>
                </a:solidFill>
                <a:ln>
                  <a:noFill/>
                </a:ln>
              </p:spPr>
              <p:txBody>
                <a:bodyPr spcFirstLastPara="1" wrap="square" lIns="90475" tIns="90475" rIns="90475" bIns="9047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385"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240" name="Google Shape;240;p30"/>
                <p:cNvSpPr/>
                <p:nvPr/>
              </p:nvSpPr>
              <p:spPr>
                <a:xfrm>
                  <a:off x="3546888" y="4083150"/>
                  <a:ext cx="365700" cy="362400"/>
                </a:xfrm>
                <a:prstGeom prst="ellipse">
                  <a:avLst/>
                </a:prstGeom>
                <a:solidFill>
                  <a:srgbClr val="774012"/>
                </a:solidFill>
                <a:ln>
                  <a:noFill/>
                </a:ln>
              </p:spPr>
              <p:txBody>
                <a:bodyPr spcFirstLastPara="1" wrap="square" lIns="90475" tIns="90475" rIns="90475" bIns="9047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385"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241" name="Google Shape;241;p30"/>
                <p:cNvSpPr/>
                <p:nvPr/>
              </p:nvSpPr>
              <p:spPr>
                <a:xfrm>
                  <a:off x="3356925" y="2245725"/>
                  <a:ext cx="365700" cy="362400"/>
                </a:xfrm>
                <a:prstGeom prst="ellipse">
                  <a:avLst/>
                </a:prstGeom>
                <a:solidFill>
                  <a:srgbClr val="BA1111"/>
                </a:solidFill>
                <a:ln>
                  <a:noFill/>
                </a:ln>
              </p:spPr>
              <p:txBody>
                <a:bodyPr spcFirstLastPara="1" wrap="square" lIns="90475" tIns="90475" rIns="90475" bIns="9047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385"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242" name="Google Shape;242;p30"/>
                <p:cNvSpPr/>
                <p:nvPr/>
              </p:nvSpPr>
              <p:spPr>
                <a:xfrm>
                  <a:off x="3600925" y="2640163"/>
                  <a:ext cx="365700" cy="362400"/>
                </a:xfrm>
                <a:prstGeom prst="ellipse">
                  <a:avLst/>
                </a:prstGeom>
                <a:solidFill>
                  <a:srgbClr val="8A8D91"/>
                </a:solidFill>
                <a:ln>
                  <a:noFill/>
                </a:ln>
              </p:spPr>
              <p:txBody>
                <a:bodyPr spcFirstLastPara="1" wrap="square" lIns="90475" tIns="90475" rIns="90475" bIns="9047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385"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243" name="Google Shape;243;p30"/>
                <p:cNvSpPr/>
                <p:nvPr/>
              </p:nvSpPr>
              <p:spPr>
                <a:xfrm>
                  <a:off x="4119025" y="2040900"/>
                  <a:ext cx="365700" cy="362400"/>
                </a:xfrm>
                <a:prstGeom prst="ellipse">
                  <a:avLst/>
                </a:prstGeom>
                <a:solidFill>
                  <a:srgbClr val="BB2ABB"/>
                </a:solidFill>
                <a:ln>
                  <a:noFill/>
                </a:ln>
              </p:spPr>
              <p:txBody>
                <a:bodyPr spcFirstLastPara="1" wrap="square" lIns="90475" tIns="90475" rIns="90475" bIns="9047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385"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244" name="Google Shape;244;p30"/>
                <p:cNvSpPr/>
                <p:nvPr/>
              </p:nvSpPr>
              <p:spPr>
                <a:xfrm>
                  <a:off x="4671213" y="2040888"/>
                  <a:ext cx="365700" cy="362400"/>
                </a:xfrm>
                <a:prstGeom prst="ellipse">
                  <a:avLst/>
                </a:prstGeom>
                <a:solidFill>
                  <a:srgbClr val="B5CC52"/>
                </a:solidFill>
                <a:ln>
                  <a:noFill/>
                </a:ln>
              </p:spPr>
              <p:txBody>
                <a:bodyPr spcFirstLastPara="1" wrap="square" lIns="90475" tIns="90475" rIns="90475" bIns="9047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385">
                    <a:latin typeface="Lato"/>
                    <a:ea typeface="Lato"/>
                    <a:cs typeface="Lato"/>
                    <a:sym typeface="Lato"/>
                  </a:endParaRPr>
                </a:p>
              </p:txBody>
            </p:sp>
          </p:grpSp>
        </p:grpSp>
        <p:sp>
          <p:nvSpPr>
            <p:cNvPr id="245" name="Google Shape;245;p30"/>
            <p:cNvSpPr/>
            <p:nvPr/>
          </p:nvSpPr>
          <p:spPr>
            <a:xfrm rot="3588968" flipH="1">
              <a:off x="6132259" y="2590712"/>
              <a:ext cx="835361" cy="417899"/>
            </a:xfrm>
            <a:prstGeom prst="leftArrow">
              <a:avLst>
                <a:gd name="adj1" fmla="val 50000"/>
                <a:gd name="adj2" fmla="val 50000"/>
              </a:avLst>
            </a:prstGeom>
            <a:solidFill>
              <a:srgbClr val="CC0000"/>
            </a:solidFill>
            <a:ln>
              <a:noFill/>
            </a:ln>
          </p:spPr>
          <p:txBody>
            <a:bodyPr spcFirstLastPara="1" wrap="square" lIns="94625" tIns="94625" rIns="94625" bIns="946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49">
                <a:latin typeface="Lato"/>
                <a:ea typeface="Lato"/>
                <a:cs typeface="Lato"/>
                <a:sym typeface="Lato"/>
              </a:endParaRPr>
            </a:p>
          </p:txBody>
        </p:sp>
      </p:grpSp>
      <p:sp>
        <p:nvSpPr>
          <p:cNvPr id="246" name="Google Shape;246;p30"/>
          <p:cNvSpPr txBox="1"/>
          <p:nvPr/>
        </p:nvSpPr>
        <p:spPr>
          <a:xfrm>
            <a:off x="3166700" y="1022650"/>
            <a:ext cx="2547000" cy="121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625" tIns="94625" rIns="94625" bIns="946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91" b="1">
                <a:latin typeface="Lato"/>
                <a:ea typeface="Lato"/>
                <a:cs typeface="Lato"/>
                <a:sym typeface="Lato"/>
              </a:rPr>
              <a:t>Neurotypical</a:t>
            </a:r>
            <a:endParaRPr sz="2691" b="1"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91">
                <a:latin typeface="Lato"/>
                <a:ea typeface="Lato"/>
                <a:cs typeface="Lato"/>
                <a:sym typeface="Lato"/>
              </a:rPr>
              <a:t>A social construct: “the norm”</a:t>
            </a:r>
            <a:endParaRPr sz="1991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47" name="Google Shape;247;p30"/>
          <p:cNvSpPr txBox="1"/>
          <p:nvPr/>
        </p:nvSpPr>
        <p:spPr>
          <a:xfrm>
            <a:off x="5902700" y="1022350"/>
            <a:ext cx="3000000" cy="121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91" b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Neurodivergent</a:t>
            </a:r>
            <a:endParaRPr sz="2691"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9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A social construct: </a:t>
            </a:r>
            <a:br>
              <a:rPr lang="en" sz="199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lang="en" sz="199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“the other”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1"/>
          <p:cNvSpPr txBox="1">
            <a:spLocks noGrp="1"/>
          </p:cNvSpPr>
          <p:nvPr>
            <p:ph type="title"/>
          </p:nvPr>
        </p:nvSpPr>
        <p:spPr>
          <a:xfrm>
            <a:off x="774775" y="2873475"/>
            <a:ext cx="7334400" cy="1510500"/>
          </a:xfrm>
          <a:prstGeom prst="rect">
            <a:avLst/>
          </a:prstGeom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Neurodivergent Umbrella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2"/>
          <p:cNvSpPr txBox="1">
            <a:spLocks noGrp="1"/>
          </p:cNvSpPr>
          <p:nvPr>
            <p:ph type="ctrTitle"/>
          </p:nvPr>
        </p:nvSpPr>
        <p:spPr>
          <a:xfrm>
            <a:off x="121375" y="95400"/>
            <a:ext cx="8909700" cy="622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Neurodivergent Students </a:t>
            </a:r>
            <a:r>
              <a:rPr lang="en" sz="2400" b="0" i="1"/>
              <a:t>(Doyle, 2020)</a:t>
            </a:r>
            <a:endParaRPr sz="2400" b="0" i="1"/>
          </a:p>
        </p:txBody>
      </p:sp>
      <p:sp>
        <p:nvSpPr>
          <p:cNvPr id="258" name="Google Shape;258;p32"/>
          <p:cNvSpPr txBox="1"/>
          <p:nvPr/>
        </p:nvSpPr>
        <p:spPr>
          <a:xfrm>
            <a:off x="284493" y="1046200"/>
            <a:ext cx="1944300" cy="94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Learning Disabilities</a:t>
            </a:r>
            <a:endParaRPr sz="1800" b="1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259" name="Google Shape;259;p32"/>
          <p:cNvGrpSpPr/>
          <p:nvPr/>
        </p:nvGrpSpPr>
        <p:grpSpPr>
          <a:xfrm>
            <a:off x="269800" y="2029288"/>
            <a:ext cx="1958993" cy="2908891"/>
            <a:chOff x="269800" y="2029288"/>
            <a:chExt cx="1958993" cy="2908891"/>
          </a:xfrm>
        </p:grpSpPr>
        <p:sp>
          <p:nvSpPr>
            <p:cNvPr id="260" name="Google Shape;260;p32"/>
            <p:cNvSpPr txBox="1"/>
            <p:nvPr/>
          </p:nvSpPr>
          <p:spPr>
            <a:xfrm>
              <a:off x="284493" y="3010978"/>
              <a:ext cx="1944300" cy="1927200"/>
            </a:xfrm>
            <a:prstGeom prst="rect">
              <a:avLst/>
            </a:prstGeom>
            <a:solidFill>
              <a:srgbClr val="E9E2F2"/>
            </a:solidFill>
            <a:ln>
              <a:noFill/>
            </a:ln>
          </p:spPr>
          <p:txBody>
            <a:bodyPr spcFirstLastPara="1" wrap="square" lIns="171450" tIns="91425" rIns="91425" bIns="91425" anchor="t" anchorCtr="0">
              <a:noAutofit/>
            </a:bodyPr>
            <a:lstStyle/>
            <a:p>
              <a:pPr marL="171450" lvl="0" indent="-222250" algn="l" rtl="0">
                <a:spcBef>
                  <a:spcPts val="0"/>
                </a:spcBef>
                <a:spcAft>
                  <a:spcPts val="0"/>
                </a:spcAft>
                <a:buSzPts val="1700"/>
                <a:buFont typeface="Lato"/>
                <a:buChar char="●"/>
              </a:pPr>
              <a:r>
                <a:rPr lang="en" sz="1700" b="1">
                  <a:latin typeface="Lato"/>
                  <a:ea typeface="Lato"/>
                  <a:cs typeface="Lato"/>
                  <a:sym typeface="Lato"/>
                </a:rPr>
                <a:t>Dyslexia</a:t>
              </a:r>
              <a:endParaRPr sz="1700" b="1">
                <a:latin typeface="Lato"/>
                <a:ea typeface="Lato"/>
                <a:cs typeface="Lato"/>
                <a:sym typeface="Lato"/>
              </a:endParaRPr>
            </a:p>
            <a:p>
              <a:pPr marL="171450" lvl="0" indent="-222250" algn="l" rtl="0">
                <a:spcBef>
                  <a:spcPts val="1000"/>
                </a:spcBef>
                <a:spcAft>
                  <a:spcPts val="0"/>
                </a:spcAft>
                <a:buSzPts val="1700"/>
                <a:buFont typeface="Lato"/>
                <a:buChar char="●"/>
              </a:pPr>
              <a:r>
                <a:rPr lang="en" sz="1700" b="1">
                  <a:latin typeface="Lato"/>
                  <a:ea typeface="Lato"/>
                  <a:cs typeface="Lato"/>
                  <a:sym typeface="Lato"/>
                </a:rPr>
                <a:t>Dysgraphia</a:t>
              </a:r>
              <a:endParaRPr sz="1700" b="1">
                <a:latin typeface="Lato"/>
                <a:ea typeface="Lato"/>
                <a:cs typeface="Lato"/>
                <a:sym typeface="Lato"/>
              </a:endParaRPr>
            </a:p>
            <a:p>
              <a:pPr marL="171450" lvl="0" indent="-222250" algn="l" rtl="0">
                <a:spcBef>
                  <a:spcPts val="1000"/>
                </a:spcBef>
                <a:spcAft>
                  <a:spcPts val="0"/>
                </a:spcAft>
                <a:buSzPts val="1700"/>
                <a:buFont typeface="Lato"/>
                <a:buChar char="●"/>
              </a:pPr>
              <a:r>
                <a:rPr lang="en" sz="1700" b="1">
                  <a:latin typeface="Lato"/>
                  <a:ea typeface="Lato"/>
                  <a:cs typeface="Lato"/>
                  <a:sym typeface="Lato"/>
                </a:rPr>
                <a:t>Dyspraxia</a:t>
              </a:r>
              <a:endParaRPr sz="1700" b="1">
                <a:latin typeface="Lato"/>
                <a:ea typeface="Lato"/>
                <a:cs typeface="Lato"/>
                <a:sym typeface="Lato"/>
              </a:endParaRPr>
            </a:p>
            <a:p>
              <a:pPr marL="171450" lvl="0" indent="-222250" algn="l" rtl="0">
                <a:spcBef>
                  <a:spcPts val="1000"/>
                </a:spcBef>
                <a:spcAft>
                  <a:spcPts val="1000"/>
                </a:spcAft>
                <a:buSzPts val="1700"/>
                <a:buFont typeface="Lato"/>
                <a:buChar char="●"/>
              </a:pPr>
              <a:r>
                <a:rPr lang="en" sz="1700" b="1">
                  <a:latin typeface="Lato"/>
                  <a:ea typeface="Lato"/>
                  <a:cs typeface="Lato"/>
                  <a:sym typeface="Lato"/>
                </a:rPr>
                <a:t>Dyscalculia</a:t>
              </a:r>
              <a:endParaRPr sz="1700" b="1">
                <a:latin typeface="Lato"/>
                <a:ea typeface="Lato"/>
                <a:cs typeface="Lato"/>
                <a:sym typeface="Lato"/>
              </a:endParaRPr>
            </a:p>
          </p:txBody>
        </p:sp>
        <p:grpSp>
          <p:nvGrpSpPr>
            <p:cNvPr id="261" name="Google Shape;261;p32"/>
            <p:cNvGrpSpPr/>
            <p:nvPr/>
          </p:nvGrpSpPr>
          <p:grpSpPr>
            <a:xfrm>
              <a:off x="269800" y="2029288"/>
              <a:ext cx="1944325" cy="791388"/>
              <a:chOff x="269800" y="2029288"/>
              <a:chExt cx="1944325" cy="791388"/>
            </a:xfrm>
          </p:grpSpPr>
          <p:sp>
            <p:nvSpPr>
              <p:cNvPr id="262" name="Google Shape;262;p32"/>
              <p:cNvSpPr txBox="1"/>
              <p:nvPr/>
            </p:nvSpPr>
            <p:spPr>
              <a:xfrm>
                <a:off x="269825" y="2374275"/>
                <a:ext cx="1944300" cy="446400"/>
              </a:xfrm>
              <a:prstGeom prst="rect">
                <a:avLst/>
              </a:prstGeom>
              <a:solidFill>
                <a:srgbClr val="E9E2F2"/>
              </a:solidFill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1000"/>
                  </a:spcAft>
                  <a:buNone/>
                </a:pPr>
                <a:r>
                  <a:rPr lang="en" sz="1700">
                    <a:solidFill>
                      <a:srgbClr val="CC0083"/>
                    </a:solidFill>
                    <a:latin typeface="Lato Black"/>
                    <a:ea typeface="Lato Black"/>
                    <a:cs typeface="Lato Black"/>
                    <a:sym typeface="Lato Black"/>
                  </a:rPr>
                  <a:t>Educational Skills </a:t>
                </a:r>
                <a:endParaRPr>
                  <a:solidFill>
                    <a:srgbClr val="CC0083"/>
                  </a:solidFill>
                  <a:latin typeface="Lato Black"/>
                  <a:ea typeface="Lato Black"/>
                  <a:cs typeface="Lato Black"/>
                  <a:sym typeface="Lato Black"/>
                </a:endParaRPr>
              </a:p>
            </p:txBody>
          </p:sp>
          <p:sp>
            <p:nvSpPr>
              <p:cNvPr id="263" name="Google Shape;263;p32"/>
              <p:cNvSpPr txBox="1"/>
              <p:nvPr/>
            </p:nvSpPr>
            <p:spPr>
              <a:xfrm>
                <a:off x="269800" y="2029288"/>
                <a:ext cx="1943100" cy="310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1000"/>
                  </a:spcAft>
                  <a:buNone/>
                </a:pPr>
                <a:r>
                  <a:rPr lang="en" b="1" i="1">
                    <a:solidFill>
                      <a:schemeClr val="dk1"/>
                    </a:solidFill>
                    <a:latin typeface="Lato"/>
                    <a:ea typeface="Lato"/>
                    <a:cs typeface="Lato"/>
                    <a:sym typeface="Lato"/>
                  </a:rPr>
                  <a:t>Relates to…</a:t>
                </a:r>
                <a:endParaRPr i="1"/>
              </a:p>
            </p:txBody>
          </p:sp>
        </p:grpSp>
      </p:grpSp>
      <p:sp>
        <p:nvSpPr>
          <p:cNvPr id="264" name="Google Shape;264;p32"/>
          <p:cNvSpPr txBox="1"/>
          <p:nvPr/>
        </p:nvSpPr>
        <p:spPr>
          <a:xfrm>
            <a:off x="2496294" y="1046175"/>
            <a:ext cx="1943100" cy="94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Behavioral Conditions</a:t>
            </a:r>
            <a:endParaRPr sz="1800" b="1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265" name="Google Shape;265;p32"/>
          <p:cNvGrpSpPr/>
          <p:nvPr/>
        </p:nvGrpSpPr>
        <p:grpSpPr>
          <a:xfrm>
            <a:off x="2488359" y="2029275"/>
            <a:ext cx="1951036" cy="2908900"/>
            <a:chOff x="2488359" y="2029275"/>
            <a:chExt cx="1951036" cy="2908900"/>
          </a:xfrm>
        </p:grpSpPr>
        <p:sp>
          <p:nvSpPr>
            <p:cNvPr id="266" name="Google Shape;266;p32"/>
            <p:cNvSpPr txBox="1"/>
            <p:nvPr/>
          </p:nvSpPr>
          <p:spPr>
            <a:xfrm>
              <a:off x="2496294" y="3010975"/>
              <a:ext cx="1943100" cy="1927200"/>
            </a:xfrm>
            <a:prstGeom prst="rect">
              <a:avLst/>
            </a:prstGeom>
            <a:solidFill>
              <a:srgbClr val="E9E2F2"/>
            </a:solidFill>
            <a:ln>
              <a:noFill/>
            </a:ln>
          </p:spPr>
          <p:txBody>
            <a:bodyPr spcFirstLastPara="1" wrap="square" lIns="171450" tIns="91425" rIns="91425" bIns="91425" anchor="t" anchorCtr="0">
              <a:noAutofit/>
            </a:bodyPr>
            <a:lstStyle/>
            <a:p>
              <a:pPr marL="171450" lvl="0" indent="-222250" algn="l" rtl="0">
                <a:spcBef>
                  <a:spcPts val="0"/>
                </a:spcBef>
                <a:spcAft>
                  <a:spcPts val="0"/>
                </a:spcAft>
                <a:buSzPts val="1700"/>
                <a:buFont typeface="Lato"/>
                <a:buChar char="●"/>
              </a:pPr>
              <a:r>
                <a:rPr lang="en" sz="1700" b="1">
                  <a:latin typeface="Lato"/>
                  <a:ea typeface="Lato"/>
                  <a:cs typeface="Lato"/>
                  <a:sym typeface="Lato"/>
                </a:rPr>
                <a:t>ADHD</a:t>
              </a:r>
              <a:endParaRPr sz="1700" b="1">
                <a:latin typeface="Lato"/>
                <a:ea typeface="Lato"/>
                <a:cs typeface="Lato"/>
                <a:sym typeface="Lato"/>
              </a:endParaRPr>
            </a:p>
            <a:p>
              <a:pPr marL="171450" lvl="0" indent="-222250" algn="l" rtl="0">
                <a:spcBef>
                  <a:spcPts val="1000"/>
                </a:spcBef>
                <a:spcAft>
                  <a:spcPts val="0"/>
                </a:spcAft>
                <a:buSzPts val="1700"/>
                <a:buFont typeface="Lato"/>
                <a:buChar char="●"/>
              </a:pPr>
              <a:r>
                <a:rPr lang="en" sz="1700" b="1">
                  <a:latin typeface="Lato"/>
                  <a:ea typeface="Lato"/>
                  <a:cs typeface="Lato"/>
                  <a:sym typeface="Lato"/>
                </a:rPr>
                <a:t>Autism</a:t>
              </a:r>
              <a:endParaRPr sz="1700" b="1">
                <a:latin typeface="Lato"/>
                <a:ea typeface="Lato"/>
                <a:cs typeface="Lato"/>
                <a:sym typeface="Lato"/>
              </a:endParaRPr>
            </a:p>
            <a:p>
              <a:pPr marL="171450" lvl="0" indent="-222250" algn="l" rtl="0">
                <a:spcBef>
                  <a:spcPts val="1000"/>
                </a:spcBef>
                <a:spcAft>
                  <a:spcPts val="1000"/>
                </a:spcAft>
                <a:buSzPts val="1700"/>
                <a:buFont typeface="Lato"/>
                <a:buChar char="●"/>
              </a:pPr>
              <a:r>
                <a:rPr lang="en" sz="1700" b="1">
                  <a:latin typeface="Lato"/>
                  <a:ea typeface="Lato"/>
                  <a:cs typeface="Lato"/>
                  <a:sym typeface="Lato"/>
                </a:rPr>
                <a:t>Tourette Syndrome</a:t>
              </a:r>
              <a:endParaRPr sz="1700" b="1">
                <a:latin typeface="Lato"/>
                <a:ea typeface="Lato"/>
                <a:cs typeface="Lato"/>
                <a:sym typeface="Lato"/>
              </a:endParaRPr>
            </a:p>
          </p:txBody>
        </p:sp>
        <p:grpSp>
          <p:nvGrpSpPr>
            <p:cNvPr id="267" name="Google Shape;267;p32"/>
            <p:cNvGrpSpPr/>
            <p:nvPr/>
          </p:nvGrpSpPr>
          <p:grpSpPr>
            <a:xfrm>
              <a:off x="2488359" y="2029275"/>
              <a:ext cx="1951024" cy="791400"/>
              <a:chOff x="2488359" y="2029275"/>
              <a:chExt cx="1951024" cy="791400"/>
            </a:xfrm>
          </p:grpSpPr>
          <p:sp>
            <p:nvSpPr>
              <p:cNvPr id="268" name="Google Shape;268;p32"/>
              <p:cNvSpPr txBox="1"/>
              <p:nvPr/>
            </p:nvSpPr>
            <p:spPr>
              <a:xfrm>
                <a:off x="2496283" y="2374275"/>
                <a:ext cx="1943100" cy="446400"/>
              </a:xfrm>
              <a:prstGeom prst="rect">
                <a:avLst/>
              </a:prstGeom>
              <a:solidFill>
                <a:srgbClr val="E9E2F2"/>
              </a:solidFill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1000"/>
                  </a:spcAft>
                  <a:buNone/>
                </a:pPr>
                <a:r>
                  <a:rPr lang="en" sz="1700">
                    <a:solidFill>
                      <a:srgbClr val="CC0083"/>
                    </a:solidFill>
                    <a:latin typeface="Lato Black"/>
                    <a:ea typeface="Lato Black"/>
                    <a:cs typeface="Lato Black"/>
                    <a:sym typeface="Lato Black"/>
                  </a:rPr>
                  <a:t>Behavioral Skills </a:t>
                </a:r>
                <a:endParaRPr>
                  <a:solidFill>
                    <a:srgbClr val="CC0083"/>
                  </a:solidFill>
                  <a:latin typeface="Lato Black"/>
                  <a:ea typeface="Lato Black"/>
                  <a:cs typeface="Lato Black"/>
                  <a:sym typeface="Lato Black"/>
                </a:endParaRPr>
              </a:p>
            </p:txBody>
          </p:sp>
          <p:sp>
            <p:nvSpPr>
              <p:cNvPr id="269" name="Google Shape;269;p32"/>
              <p:cNvSpPr txBox="1"/>
              <p:nvPr/>
            </p:nvSpPr>
            <p:spPr>
              <a:xfrm>
                <a:off x="2488359" y="2029275"/>
                <a:ext cx="1943100" cy="310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1000"/>
                  </a:spcAft>
                  <a:buNone/>
                </a:pPr>
                <a:r>
                  <a:rPr lang="en" b="1" i="1">
                    <a:solidFill>
                      <a:schemeClr val="dk1"/>
                    </a:solidFill>
                    <a:latin typeface="Lato"/>
                    <a:ea typeface="Lato"/>
                    <a:cs typeface="Lato"/>
                    <a:sym typeface="Lato"/>
                  </a:rPr>
                  <a:t>Relates to…</a:t>
                </a:r>
                <a:endParaRPr i="1">
                  <a:solidFill>
                    <a:schemeClr val="dk1"/>
                  </a:solidFill>
                </a:endParaRPr>
              </a:p>
            </p:txBody>
          </p:sp>
        </p:grpSp>
      </p:grpSp>
      <p:sp>
        <p:nvSpPr>
          <p:cNvPr id="270" name="Google Shape;270;p32"/>
          <p:cNvSpPr txBox="1"/>
          <p:nvPr/>
        </p:nvSpPr>
        <p:spPr>
          <a:xfrm>
            <a:off x="4700010" y="1046194"/>
            <a:ext cx="1947600" cy="94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Mental Health Conditions</a:t>
            </a:r>
            <a:endParaRPr sz="1800" b="1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271" name="Google Shape;271;p32"/>
          <p:cNvGrpSpPr/>
          <p:nvPr/>
        </p:nvGrpSpPr>
        <p:grpSpPr>
          <a:xfrm>
            <a:off x="4698960" y="2029275"/>
            <a:ext cx="1948600" cy="2908900"/>
            <a:chOff x="4698960" y="2029275"/>
            <a:chExt cx="1948600" cy="2908900"/>
          </a:xfrm>
        </p:grpSpPr>
        <p:sp>
          <p:nvSpPr>
            <p:cNvPr id="272" name="Google Shape;272;p32"/>
            <p:cNvSpPr txBox="1"/>
            <p:nvPr/>
          </p:nvSpPr>
          <p:spPr>
            <a:xfrm>
              <a:off x="4699934" y="3010975"/>
              <a:ext cx="1946700" cy="1927200"/>
            </a:xfrm>
            <a:prstGeom prst="rect">
              <a:avLst/>
            </a:prstGeom>
            <a:solidFill>
              <a:srgbClr val="E9E2F2"/>
            </a:solidFill>
            <a:ln>
              <a:noFill/>
            </a:ln>
          </p:spPr>
          <p:txBody>
            <a:bodyPr spcFirstLastPara="1" wrap="square" lIns="171450" tIns="91425" rIns="91425" bIns="91425" anchor="t" anchorCtr="0">
              <a:noAutofit/>
            </a:bodyPr>
            <a:lstStyle/>
            <a:p>
              <a:pPr marL="171450" lvl="0" indent="-222250" algn="l" rtl="0">
                <a:spcBef>
                  <a:spcPts val="1000"/>
                </a:spcBef>
                <a:spcAft>
                  <a:spcPts val="0"/>
                </a:spcAft>
                <a:buSzPts val="1700"/>
                <a:buFont typeface="Lato"/>
                <a:buChar char="●"/>
              </a:pPr>
              <a:r>
                <a:rPr lang="en" sz="1700" b="1">
                  <a:latin typeface="Lato"/>
                  <a:ea typeface="Lato"/>
                  <a:cs typeface="Lato"/>
                  <a:sym typeface="Lato"/>
                </a:rPr>
                <a:t>OCD</a:t>
              </a:r>
              <a:endParaRPr sz="1700" b="1">
                <a:latin typeface="Lato"/>
                <a:ea typeface="Lato"/>
                <a:cs typeface="Lato"/>
                <a:sym typeface="Lato"/>
              </a:endParaRPr>
            </a:p>
            <a:p>
              <a:pPr marL="171450" lvl="0" indent="-222250" algn="l" rtl="0">
                <a:spcBef>
                  <a:spcPts val="1000"/>
                </a:spcBef>
                <a:spcAft>
                  <a:spcPts val="0"/>
                </a:spcAft>
                <a:buSzPts val="1700"/>
                <a:buFont typeface="Lato"/>
                <a:buChar char="●"/>
              </a:pPr>
              <a:r>
                <a:rPr lang="en" sz="1700" b="1">
                  <a:latin typeface="Lato"/>
                  <a:ea typeface="Lato"/>
                  <a:cs typeface="Lato"/>
                  <a:sym typeface="Lato"/>
                </a:rPr>
                <a:t>Depression</a:t>
              </a:r>
              <a:endParaRPr sz="1700" b="1">
                <a:latin typeface="Lato"/>
                <a:ea typeface="Lato"/>
                <a:cs typeface="Lato"/>
                <a:sym typeface="Lato"/>
              </a:endParaRPr>
            </a:p>
            <a:p>
              <a:pPr marL="171450" lvl="0" indent="-222250" algn="l" rtl="0">
                <a:spcBef>
                  <a:spcPts val="1000"/>
                </a:spcBef>
                <a:spcAft>
                  <a:spcPts val="0"/>
                </a:spcAft>
                <a:buSzPts val="1700"/>
                <a:buFont typeface="Lato"/>
                <a:buChar char="●"/>
              </a:pPr>
              <a:r>
                <a:rPr lang="en" sz="1700" b="1">
                  <a:latin typeface="Lato"/>
                  <a:ea typeface="Lato"/>
                  <a:cs typeface="Lato"/>
                  <a:sym typeface="Lato"/>
                </a:rPr>
                <a:t>Anxiety</a:t>
              </a:r>
              <a:endParaRPr sz="1700" b="1">
                <a:latin typeface="Lato"/>
                <a:ea typeface="Lato"/>
                <a:cs typeface="Lato"/>
                <a:sym typeface="Lato"/>
              </a:endParaRPr>
            </a:p>
            <a:p>
              <a:pPr marL="171450" lvl="0" indent="-222250" algn="l" rtl="0">
                <a:spcBef>
                  <a:spcPts val="1000"/>
                </a:spcBef>
                <a:spcAft>
                  <a:spcPts val="600"/>
                </a:spcAft>
                <a:buSzPts val="1700"/>
                <a:buFont typeface="Lato"/>
                <a:buChar char="●"/>
              </a:pPr>
              <a:r>
                <a:rPr lang="en" sz="1700" b="1">
                  <a:latin typeface="Lato"/>
                  <a:ea typeface="Lato"/>
                  <a:cs typeface="Lato"/>
                  <a:sym typeface="Lato"/>
                </a:rPr>
                <a:t>Trauma </a:t>
              </a:r>
              <a:endParaRPr sz="1700" b="1">
                <a:latin typeface="Lato"/>
                <a:ea typeface="Lato"/>
                <a:cs typeface="Lato"/>
                <a:sym typeface="Lato"/>
              </a:endParaRPr>
            </a:p>
          </p:txBody>
        </p:sp>
        <p:grpSp>
          <p:nvGrpSpPr>
            <p:cNvPr id="273" name="Google Shape;273;p32"/>
            <p:cNvGrpSpPr/>
            <p:nvPr/>
          </p:nvGrpSpPr>
          <p:grpSpPr>
            <a:xfrm>
              <a:off x="4698960" y="2029275"/>
              <a:ext cx="1948600" cy="793200"/>
              <a:chOff x="4698960" y="2029275"/>
              <a:chExt cx="1948600" cy="793200"/>
            </a:xfrm>
          </p:grpSpPr>
          <p:sp>
            <p:nvSpPr>
              <p:cNvPr id="274" name="Google Shape;274;p32"/>
              <p:cNvSpPr txBox="1"/>
              <p:nvPr/>
            </p:nvSpPr>
            <p:spPr>
              <a:xfrm>
                <a:off x="4698960" y="2374275"/>
                <a:ext cx="1946700" cy="448200"/>
              </a:xfrm>
              <a:prstGeom prst="rect">
                <a:avLst/>
              </a:prstGeom>
              <a:solidFill>
                <a:srgbClr val="E9E2F2"/>
              </a:solidFill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700">
                    <a:solidFill>
                      <a:srgbClr val="CC0083"/>
                    </a:solidFill>
                    <a:latin typeface="Lato Black"/>
                    <a:ea typeface="Lato Black"/>
                    <a:cs typeface="Lato Black"/>
                    <a:sym typeface="Lato Black"/>
                  </a:rPr>
                  <a:t>Mental Health</a:t>
                </a:r>
                <a:endParaRPr>
                  <a:solidFill>
                    <a:srgbClr val="CC0083"/>
                  </a:solidFill>
                  <a:latin typeface="Lato Black"/>
                  <a:ea typeface="Lato Black"/>
                  <a:cs typeface="Lato Black"/>
                  <a:sym typeface="Lato Black"/>
                </a:endParaRPr>
              </a:p>
            </p:txBody>
          </p:sp>
          <p:sp>
            <p:nvSpPr>
              <p:cNvPr id="275" name="Google Shape;275;p32"/>
              <p:cNvSpPr txBox="1"/>
              <p:nvPr/>
            </p:nvSpPr>
            <p:spPr>
              <a:xfrm>
                <a:off x="4699960" y="2029275"/>
                <a:ext cx="1947600" cy="310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1000"/>
                  </a:spcAft>
                  <a:buNone/>
                </a:pPr>
                <a:r>
                  <a:rPr lang="en" b="1" i="1">
                    <a:solidFill>
                      <a:schemeClr val="dk1"/>
                    </a:solidFill>
                    <a:latin typeface="Lato"/>
                    <a:ea typeface="Lato"/>
                    <a:cs typeface="Lato"/>
                    <a:sym typeface="Lato"/>
                  </a:rPr>
                  <a:t>Relates to…</a:t>
                </a:r>
                <a:endParaRPr i="1">
                  <a:solidFill>
                    <a:schemeClr val="dk1"/>
                  </a:solidFill>
                </a:endParaRPr>
              </a:p>
            </p:txBody>
          </p:sp>
        </p:grpSp>
      </p:grpSp>
      <p:sp>
        <p:nvSpPr>
          <p:cNvPr id="276" name="Google Shape;276;p32"/>
          <p:cNvSpPr txBox="1"/>
          <p:nvPr/>
        </p:nvSpPr>
        <p:spPr>
          <a:xfrm>
            <a:off x="6907175" y="1053250"/>
            <a:ext cx="1947600" cy="94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Neurological Conditions</a:t>
            </a:r>
            <a:endParaRPr sz="1800" b="1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277" name="Google Shape;277;p32"/>
          <p:cNvGrpSpPr/>
          <p:nvPr/>
        </p:nvGrpSpPr>
        <p:grpSpPr>
          <a:xfrm>
            <a:off x="6907175" y="2029275"/>
            <a:ext cx="1947772" cy="2908902"/>
            <a:chOff x="6907175" y="2029275"/>
            <a:chExt cx="1947772" cy="2908902"/>
          </a:xfrm>
        </p:grpSpPr>
        <p:sp>
          <p:nvSpPr>
            <p:cNvPr id="278" name="Google Shape;278;p32"/>
            <p:cNvSpPr txBox="1"/>
            <p:nvPr/>
          </p:nvSpPr>
          <p:spPr>
            <a:xfrm>
              <a:off x="6907175" y="3010977"/>
              <a:ext cx="1938600" cy="1927200"/>
            </a:xfrm>
            <a:prstGeom prst="rect">
              <a:avLst/>
            </a:prstGeom>
            <a:solidFill>
              <a:srgbClr val="E9E2F2"/>
            </a:solidFill>
            <a:ln>
              <a:noFill/>
            </a:ln>
          </p:spPr>
          <p:txBody>
            <a:bodyPr spcFirstLastPara="1" wrap="square" lIns="171450" tIns="91425" rIns="91425" bIns="91425" anchor="t" anchorCtr="0">
              <a:noAutofit/>
            </a:bodyPr>
            <a:lstStyle/>
            <a:p>
              <a:pPr marL="171450" lvl="0" indent="-22225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700"/>
                <a:buFont typeface="Lato"/>
                <a:buChar char="●"/>
              </a:pPr>
              <a:r>
                <a:rPr lang="en" sz="1700" b="1">
                  <a:latin typeface="Lato"/>
                  <a:ea typeface="Lato"/>
                  <a:cs typeface="Lato"/>
                  <a:sym typeface="Lato"/>
                </a:rPr>
                <a:t>Brain Injury</a:t>
              </a:r>
              <a:endParaRPr sz="1700" b="1">
                <a:latin typeface="Lato"/>
                <a:ea typeface="Lato"/>
                <a:cs typeface="Lato"/>
                <a:sym typeface="Lato"/>
              </a:endParaRPr>
            </a:p>
            <a:p>
              <a:pPr marL="171450" lvl="0" indent="-222250" algn="l" rtl="0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SzPts val="1700"/>
                <a:buFont typeface="Lato"/>
                <a:buChar char="●"/>
              </a:pPr>
              <a:r>
                <a:rPr lang="en" sz="1700" b="1">
                  <a:latin typeface="Lato"/>
                  <a:ea typeface="Lato"/>
                  <a:cs typeface="Lato"/>
                  <a:sym typeface="Lato"/>
                </a:rPr>
                <a:t>Seizures</a:t>
              </a:r>
              <a:endParaRPr sz="1700" b="1">
                <a:latin typeface="Lato"/>
                <a:ea typeface="Lato"/>
                <a:cs typeface="Lato"/>
                <a:sym typeface="Lato"/>
              </a:endParaRPr>
            </a:p>
            <a:p>
              <a:pPr marL="171450" lvl="0" indent="-222250" algn="l" rtl="0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SzPts val="1700"/>
                <a:buFont typeface="Lato"/>
                <a:buChar char="●"/>
              </a:pPr>
              <a:r>
                <a:rPr lang="en" sz="1700" b="1">
                  <a:latin typeface="Lato"/>
                  <a:ea typeface="Lato"/>
                  <a:cs typeface="Lato"/>
                  <a:sym typeface="Lato"/>
                </a:rPr>
                <a:t>Sensory Processing</a:t>
              </a:r>
              <a:endParaRPr sz="1700" b="1">
                <a:latin typeface="Lato"/>
                <a:ea typeface="Lato"/>
                <a:cs typeface="Lato"/>
                <a:sym typeface="Lato"/>
              </a:endParaRPr>
            </a:p>
            <a:p>
              <a:pPr marL="0" lvl="0" indent="0" algn="l" rtl="0">
                <a:spcBef>
                  <a:spcPts val="1000"/>
                </a:spcBef>
                <a:spcAft>
                  <a:spcPts val="1000"/>
                </a:spcAft>
                <a:buNone/>
              </a:pPr>
              <a:endParaRPr sz="1700" b="1">
                <a:latin typeface="Lato"/>
                <a:ea typeface="Lato"/>
                <a:cs typeface="Lato"/>
                <a:sym typeface="Lato"/>
              </a:endParaRPr>
            </a:p>
          </p:txBody>
        </p:sp>
        <p:grpSp>
          <p:nvGrpSpPr>
            <p:cNvPr id="279" name="Google Shape;279;p32"/>
            <p:cNvGrpSpPr/>
            <p:nvPr/>
          </p:nvGrpSpPr>
          <p:grpSpPr>
            <a:xfrm>
              <a:off x="6907175" y="2029275"/>
              <a:ext cx="1947772" cy="776100"/>
              <a:chOff x="6907175" y="2029275"/>
              <a:chExt cx="1947772" cy="776100"/>
            </a:xfrm>
          </p:grpSpPr>
          <p:sp>
            <p:nvSpPr>
              <p:cNvPr id="280" name="Google Shape;280;p32"/>
              <p:cNvSpPr txBox="1"/>
              <p:nvPr/>
            </p:nvSpPr>
            <p:spPr>
              <a:xfrm>
                <a:off x="6907175" y="2374275"/>
                <a:ext cx="1938600" cy="431100"/>
              </a:xfrm>
              <a:prstGeom prst="rect">
                <a:avLst/>
              </a:prstGeom>
              <a:solidFill>
                <a:srgbClr val="E9E2F2"/>
              </a:solidFill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2000"/>
                  </a:spcAft>
                  <a:buNone/>
                </a:pPr>
                <a:r>
                  <a:rPr lang="en" sz="1600">
                    <a:solidFill>
                      <a:srgbClr val="CC0083"/>
                    </a:solidFill>
                    <a:latin typeface="Lato Black"/>
                    <a:ea typeface="Lato Black"/>
                    <a:cs typeface="Lato Black"/>
                    <a:sym typeface="Lato Black"/>
                  </a:rPr>
                  <a:t>Health Conditions</a:t>
                </a:r>
                <a:endParaRPr sz="1300">
                  <a:solidFill>
                    <a:srgbClr val="CC0083"/>
                  </a:solidFill>
                  <a:latin typeface="Lato Black"/>
                  <a:ea typeface="Lato Black"/>
                  <a:cs typeface="Lato Black"/>
                  <a:sym typeface="Lato Black"/>
                </a:endParaRPr>
              </a:p>
            </p:txBody>
          </p:sp>
          <p:sp>
            <p:nvSpPr>
              <p:cNvPr id="281" name="Google Shape;281;p32"/>
              <p:cNvSpPr txBox="1"/>
              <p:nvPr/>
            </p:nvSpPr>
            <p:spPr>
              <a:xfrm>
                <a:off x="6916347" y="2029275"/>
                <a:ext cx="1938600" cy="310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1000"/>
                  </a:spcAft>
                  <a:buNone/>
                </a:pPr>
                <a:r>
                  <a:rPr lang="en" b="1" i="1">
                    <a:solidFill>
                      <a:schemeClr val="dk1"/>
                    </a:solidFill>
                    <a:latin typeface="Lato"/>
                    <a:ea typeface="Lato"/>
                    <a:cs typeface="Lato"/>
                    <a:sym typeface="Lato"/>
                  </a:rPr>
                  <a:t>Relates to…</a:t>
                </a:r>
                <a:endParaRPr i="1">
                  <a:solidFill>
                    <a:schemeClr val="dk1"/>
                  </a:solidFill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33"/>
          <p:cNvSpPr txBox="1">
            <a:spLocks noGrp="1"/>
          </p:cNvSpPr>
          <p:nvPr>
            <p:ph type="title"/>
          </p:nvPr>
        </p:nvSpPr>
        <p:spPr>
          <a:xfrm>
            <a:off x="760300" y="2902350"/>
            <a:ext cx="7334400" cy="1510500"/>
          </a:xfrm>
          <a:prstGeom prst="rect">
            <a:avLst/>
          </a:prstGeom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Prevalence of Neurodivergence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34"/>
          <p:cNvSpPr txBox="1">
            <a:spLocks noGrp="1"/>
          </p:cNvSpPr>
          <p:nvPr>
            <p:ph type="title"/>
          </p:nvPr>
        </p:nvSpPr>
        <p:spPr>
          <a:xfrm>
            <a:off x="1138800" y="60975"/>
            <a:ext cx="7855500" cy="4743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" sz="2600" b="1">
                <a:solidFill>
                  <a:schemeClr val="accent1"/>
                </a:solidFill>
              </a:rPr>
              <a:t> Prevalence of Neurodivergence in Higher Education</a:t>
            </a:r>
            <a:endParaRPr sz="1400" b="1">
              <a:solidFill>
                <a:schemeClr val="accent1"/>
              </a:solidFill>
            </a:endParaRPr>
          </a:p>
        </p:txBody>
      </p:sp>
      <p:graphicFrame>
        <p:nvGraphicFramePr>
          <p:cNvPr id="292" name="Google Shape;292;p34"/>
          <p:cNvGraphicFramePr/>
          <p:nvPr/>
        </p:nvGraphicFramePr>
        <p:xfrm>
          <a:off x="1383525" y="6499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{0214846E-3E82-4DCC-9547-28EDE052472A}</a:tableStyleId>
              </a:tblPr>
              <a:tblGrid>
                <a:gridCol w="2780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96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69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62625">
                <a:tc>
                  <a:txBody>
                    <a:bodyPr/>
                    <a:lstStyle/>
                    <a:p>
                      <a:pPr marL="5715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FFFFFF"/>
                          </a:solidFill>
                          <a:latin typeface="Lato Black"/>
                          <a:ea typeface="Lato Black"/>
                          <a:cs typeface="Lato Black"/>
                          <a:sym typeface="Lato Black"/>
                        </a:rPr>
                        <a:t>Category</a:t>
                      </a:r>
                      <a:endParaRPr sz="1800">
                        <a:solidFill>
                          <a:srgbClr val="FFFFFF"/>
                        </a:solidFill>
                        <a:latin typeface="Lato Black"/>
                        <a:ea typeface="Lato Black"/>
                        <a:cs typeface="Lato Black"/>
                        <a:sym typeface="Lato Black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C61A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FFFFFF"/>
                          </a:solidFill>
                          <a:latin typeface="Lato Black"/>
                          <a:ea typeface="Lato Black"/>
                          <a:cs typeface="Lato Black"/>
                          <a:sym typeface="Lato Black"/>
                        </a:rPr>
                        <a:t>Condition(s)</a:t>
                      </a:r>
                      <a:endParaRPr sz="1800">
                        <a:solidFill>
                          <a:srgbClr val="FFFFFF"/>
                        </a:solidFill>
                        <a:latin typeface="Lato Black"/>
                        <a:ea typeface="Lato Black"/>
                        <a:cs typeface="Lato Black"/>
                        <a:sym typeface="Lato Black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C61A5"/>
                    </a:solidFill>
                  </a:tcPr>
                </a:tc>
                <a:tc>
                  <a:txBody>
                    <a:bodyPr/>
                    <a:lstStyle/>
                    <a:p>
                      <a:pPr marL="114300" lvl="0" indent="-1143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FFFFFF"/>
                          </a:solidFill>
                          <a:latin typeface="Lato Black"/>
                          <a:ea typeface="Lato Black"/>
                          <a:cs typeface="Lato Black"/>
                          <a:sym typeface="Lato Black"/>
                        </a:rPr>
                        <a:t>U.S.</a:t>
                      </a:r>
                      <a:endParaRPr sz="1800">
                        <a:solidFill>
                          <a:srgbClr val="FFFFFF"/>
                        </a:solidFill>
                        <a:latin typeface="Lato Black"/>
                        <a:ea typeface="Lato Black"/>
                        <a:cs typeface="Lato Black"/>
                        <a:sym typeface="Lato Black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C61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2325">
                <a:tc>
                  <a:txBody>
                    <a:bodyPr/>
                    <a:lstStyle/>
                    <a:p>
                      <a:pPr marL="5715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latin typeface="Lato"/>
                          <a:ea typeface="Lato"/>
                          <a:cs typeface="Lato"/>
                          <a:sym typeface="Lato"/>
                        </a:rPr>
                        <a:t>Learning Disabilities</a:t>
                      </a:r>
                      <a:endParaRPr sz="1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25400" marR="25400" marT="25400" marB="25400" anchor="ctr">
                    <a:lnL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2F2"/>
                    </a:solidFill>
                  </a:tcPr>
                </a:tc>
                <a:tc>
                  <a:txBody>
                    <a:bodyPr/>
                    <a:lstStyle/>
                    <a:p>
                      <a:pPr marL="11430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Lato"/>
                          <a:ea typeface="Lato"/>
                          <a:cs typeface="Lato"/>
                          <a:sym typeface="Lato"/>
                        </a:rPr>
                        <a:t>Dyslexia, Dyspraxia, Dyscalculia, Dysgraphia</a:t>
                      </a:r>
                      <a:endParaRPr sz="1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25400" marR="25400" marT="25400" marB="25400" anchor="ctr">
                    <a:lnL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85725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Lato"/>
                          <a:ea typeface="Lato"/>
                          <a:cs typeface="Lato"/>
                          <a:sym typeface="Lato"/>
                        </a:rPr>
                        <a:t>7%</a:t>
                      </a:r>
                      <a:endParaRPr sz="1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25400" marR="25400" marT="25400" marB="25400" anchor="ctr">
                    <a:lnL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E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1675">
                <a:tc>
                  <a:txBody>
                    <a:bodyPr/>
                    <a:lstStyle/>
                    <a:p>
                      <a:pPr marL="5715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FFFFFF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blank</a:t>
                      </a:r>
                      <a:endParaRPr sz="1800">
                        <a:solidFill>
                          <a:srgbClr val="FFFFFF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25400" marR="25400" marT="25400" marB="25400" anchor="ctr">
                    <a:lnL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0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1430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Lato"/>
                          <a:ea typeface="Lato"/>
                          <a:cs typeface="Lato"/>
                          <a:sym typeface="Lato"/>
                        </a:rPr>
                        <a:t>ADHD</a:t>
                      </a:r>
                      <a:endParaRPr sz="1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25400" marR="25400" marT="25400" marB="25400" anchor="b">
                    <a:lnL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85725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Lato"/>
                          <a:ea typeface="Lato"/>
                          <a:cs typeface="Lato"/>
                          <a:sym typeface="Lato"/>
                        </a:rPr>
                        <a:t>18%</a:t>
                      </a:r>
                      <a:endParaRPr sz="1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25400" marR="25400" marT="25400" marB="25400" anchor="b">
                    <a:lnL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1675">
                <a:tc>
                  <a:txBody>
                    <a:bodyPr/>
                    <a:lstStyle/>
                    <a:p>
                      <a:pPr marL="5715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Behavioral Conditions</a:t>
                      </a:r>
                      <a:endParaRPr sz="1000"/>
                    </a:p>
                  </a:txBody>
                  <a:tcPr marL="25400" marR="25400" marT="25400" marB="25400" anchor="ctr">
                    <a:lnL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0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0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1430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Lato"/>
                          <a:ea typeface="Lato"/>
                          <a:cs typeface="Lato"/>
                          <a:sym typeface="Lato"/>
                        </a:rPr>
                        <a:t>Autism</a:t>
                      </a:r>
                      <a:endParaRPr sz="1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25400" marR="25400" marT="25400" marB="25400" anchor="b">
                    <a:lnL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85725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Lato"/>
                          <a:ea typeface="Lato"/>
                          <a:cs typeface="Lato"/>
                          <a:sym typeface="Lato"/>
                        </a:rPr>
                        <a:t>5%</a:t>
                      </a:r>
                      <a:endParaRPr sz="1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25400" marR="25400" marT="25400" marB="25400" anchor="b">
                    <a:lnL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16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FFFFFF"/>
                          </a:solidFill>
                        </a:rPr>
                        <a:t>blank</a:t>
                      </a:r>
                      <a:endParaRPr sz="1000">
                        <a:solidFill>
                          <a:srgbClr val="FFFFFF"/>
                        </a:solidFill>
                      </a:endParaRPr>
                    </a:p>
                  </a:txBody>
                  <a:tcPr marL="25400" marR="25400" marT="25400" marB="25400" anchor="ctr">
                    <a:lnL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0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1430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Lato"/>
                          <a:ea typeface="Lato"/>
                          <a:cs typeface="Lato"/>
                          <a:sym typeface="Lato"/>
                        </a:rPr>
                        <a:t>Tourette Syndrome</a:t>
                      </a:r>
                      <a:endParaRPr sz="1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25400" marR="25400" marT="25400" marB="25400" anchor="b">
                    <a:lnL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85725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Lato"/>
                          <a:ea typeface="Lato"/>
                          <a:cs typeface="Lato"/>
                          <a:sym typeface="Lato"/>
                        </a:rPr>
                        <a:t>&lt;1%</a:t>
                      </a:r>
                      <a:endParaRPr sz="1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25400" marR="25400" marT="25400" marB="25400" anchor="b">
                    <a:lnL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6100">
                <a:tc>
                  <a:txBody>
                    <a:bodyPr/>
                    <a:lstStyle/>
                    <a:p>
                      <a:pPr marL="5715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rgbClr val="E9E2F2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blank</a:t>
                      </a:r>
                      <a:endParaRPr sz="1800" b="1">
                        <a:solidFill>
                          <a:srgbClr val="E9E2F2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25400" marR="25400" marT="25400" marB="25400" anchor="ctr">
                    <a:lnL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0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2F2"/>
                    </a:solidFill>
                  </a:tcPr>
                </a:tc>
                <a:tc>
                  <a:txBody>
                    <a:bodyPr/>
                    <a:lstStyle/>
                    <a:p>
                      <a:pPr marL="11430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Lato"/>
                          <a:ea typeface="Lato"/>
                          <a:cs typeface="Lato"/>
                          <a:sym typeface="Lato"/>
                        </a:rPr>
                        <a:t>OCD</a:t>
                      </a:r>
                      <a:endParaRPr sz="1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25400" marR="25400" marT="25400" marB="25400" anchor="b">
                    <a:lnL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85725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Lato"/>
                          <a:ea typeface="Lato"/>
                          <a:cs typeface="Lato"/>
                          <a:sym typeface="Lato"/>
                        </a:rPr>
                        <a:t>8%</a:t>
                      </a:r>
                      <a:endParaRPr sz="1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25400" marR="25400" marT="25400" marB="25400" anchor="b">
                    <a:lnL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DF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0550">
                <a:tc>
                  <a:txBody>
                    <a:bodyPr/>
                    <a:lstStyle/>
                    <a:p>
                      <a:pPr marL="5715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chemeClr val="dk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Mental Health Conditions</a:t>
                      </a:r>
                      <a:endParaRPr sz="1000"/>
                    </a:p>
                  </a:txBody>
                  <a:tcPr marL="25400" marR="25400" marT="25400" marB="25400" anchor="b">
                    <a:lnL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0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0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2F2"/>
                    </a:solidFill>
                  </a:tcPr>
                </a:tc>
                <a:tc>
                  <a:txBody>
                    <a:bodyPr/>
                    <a:lstStyle/>
                    <a:p>
                      <a:pPr marL="11430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Lato"/>
                          <a:ea typeface="Lato"/>
                          <a:cs typeface="Lato"/>
                          <a:sym typeface="Lato"/>
                        </a:rPr>
                        <a:t>Depression</a:t>
                      </a:r>
                      <a:endParaRPr sz="1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25400" marR="25400" marT="25400" marB="25400" anchor="b">
                    <a:lnL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85725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Lato"/>
                          <a:ea typeface="Lato"/>
                          <a:cs typeface="Lato"/>
                          <a:sym typeface="Lato"/>
                        </a:rPr>
                        <a:t>28%</a:t>
                      </a:r>
                      <a:endParaRPr sz="1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25400" marR="25400" marT="25400" marB="25400" anchor="b">
                    <a:lnL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DF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38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E9E2F2"/>
                          </a:solidFill>
                        </a:rPr>
                        <a:t>blank</a:t>
                      </a:r>
                      <a:endParaRPr sz="1000">
                        <a:solidFill>
                          <a:srgbClr val="E9E2F2"/>
                        </a:solidFill>
                      </a:endParaRPr>
                    </a:p>
                  </a:txBody>
                  <a:tcPr marL="25400" marR="25400" marT="25400" marB="25400">
                    <a:lnL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0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0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2F2"/>
                    </a:solidFill>
                  </a:tcPr>
                </a:tc>
                <a:tc>
                  <a:txBody>
                    <a:bodyPr/>
                    <a:lstStyle/>
                    <a:p>
                      <a:pPr marL="11430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Lato"/>
                          <a:ea typeface="Lato"/>
                          <a:cs typeface="Lato"/>
                          <a:sym typeface="Lato"/>
                        </a:rPr>
                        <a:t>Anxiety</a:t>
                      </a:r>
                      <a:endParaRPr sz="1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25400" marR="25400" marT="25400" marB="25400" anchor="b">
                    <a:lnL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85725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Lato"/>
                          <a:ea typeface="Lato"/>
                          <a:cs typeface="Lato"/>
                          <a:sym typeface="Lato"/>
                        </a:rPr>
                        <a:t>37%</a:t>
                      </a:r>
                      <a:endParaRPr sz="1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25400" marR="25400" marT="25400" marB="25400" anchor="b">
                    <a:lnL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DF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49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E9E2F2"/>
                          </a:solidFill>
                        </a:rPr>
                        <a:t>blank</a:t>
                      </a:r>
                      <a:endParaRPr sz="1000">
                        <a:solidFill>
                          <a:srgbClr val="E9E2F2"/>
                        </a:solidFill>
                      </a:endParaRPr>
                    </a:p>
                  </a:txBody>
                  <a:tcPr marL="25400" marR="25400" marT="25400" marB="25400" anchor="ctr">
                    <a:lnL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0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2F2"/>
                    </a:solidFill>
                  </a:tcPr>
                </a:tc>
                <a:tc>
                  <a:txBody>
                    <a:bodyPr/>
                    <a:lstStyle/>
                    <a:p>
                      <a:pPr marL="11430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Lato"/>
                          <a:ea typeface="Lato"/>
                          <a:cs typeface="Lato"/>
                          <a:sym typeface="Lato"/>
                        </a:rPr>
                        <a:t>Trauma/PTSD</a:t>
                      </a:r>
                      <a:endParaRPr sz="1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25400" marR="25400" marT="25400" marB="25400" anchor="b">
                    <a:lnL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E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85725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Lato"/>
                          <a:ea typeface="Lato"/>
                          <a:cs typeface="Lato"/>
                          <a:sym typeface="Lato"/>
                        </a:rPr>
                        <a:t>10%</a:t>
                      </a:r>
                      <a:endParaRPr sz="1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25400" marR="25400" marT="25400" marB="25400" anchor="b">
                    <a:lnL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7DF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49475">
                <a:tc>
                  <a:txBody>
                    <a:bodyPr/>
                    <a:lstStyle/>
                    <a:p>
                      <a:pPr marL="5715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latin typeface="Lato"/>
                          <a:ea typeface="Lato"/>
                          <a:cs typeface="Lato"/>
                          <a:sym typeface="Lato"/>
                        </a:rPr>
                        <a:t>Neurological Conditions</a:t>
                      </a:r>
                      <a:endParaRPr sz="1800" b="1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25400" marR="25400" marT="25400" marB="25400" anchor="ctr">
                    <a:lnL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1430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Lato"/>
                          <a:ea typeface="Lato"/>
                          <a:cs typeface="Lato"/>
                          <a:sym typeface="Lato"/>
                        </a:rPr>
                        <a:t>Brain Injury</a:t>
                      </a:r>
                      <a:endParaRPr sz="1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25400" marR="25400" marT="25400" marB="25400" anchor="ctr">
                    <a:lnL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85725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Lato"/>
                          <a:ea typeface="Lato"/>
                          <a:cs typeface="Lato"/>
                          <a:sym typeface="Lato"/>
                        </a:rPr>
                        <a:t>2%</a:t>
                      </a:r>
                      <a:endParaRPr sz="1800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25400" marR="25400" marT="25400" marB="25400" anchor="ctr">
                    <a:lnL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293" name="Google Shape;293;p34"/>
          <p:cNvSpPr/>
          <p:nvPr/>
        </p:nvSpPr>
        <p:spPr>
          <a:xfrm>
            <a:off x="7610137" y="1130850"/>
            <a:ext cx="753600" cy="479100"/>
          </a:xfrm>
          <a:prstGeom prst="rect">
            <a:avLst/>
          </a:prstGeom>
          <a:solidFill>
            <a:srgbClr val="E8E2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94" name="Google Shape;294;p34"/>
          <p:cNvSpPr/>
          <p:nvPr/>
        </p:nvSpPr>
        <p:spPr>
          <a:xfrm>
            <a:off x="7651987" y="1762500"/>
            <a:ext cx="669900" cy="329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95" name="Google Shape;295;p34"/>
          <p:cNvSpPr/>
          <p:nvPr/>
        </p:nvSpPr>
        <p:spPr>
          <a:xfrm>
            <a:off x="7610137" y="2143500"/>
            <a:ext cx="753600" cy="329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96" name="Google Shape;296;p34"/>
          <p:cNvSpPr/>
          <p:nvPr/>
        </p:nvSpPr>
        <p:spPr>
          <a:xfrm>
            <a:off x="7610137" y="2503563"/>
            <a:ext cx="753600" cy="329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97" name="Google Shape;297;p34"/>
          <p:cNvSpPr/>
          <p:nvPr/>
        </p:nvSpPr>
        <p:spPr>
          <a:xfrm>
            <a:off x="7610137" y="2863638"/>
            <a:ext cx="753600" cy="329400"/>
          </a:xfrm>
          <a:prstGeom prst="rect">
            <a:avLst/>
          </a:prstGeom>
          <a:solidFill>
            <a:srgbClr val="E8E2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98" name="Google Shape;298;p34"/>
          <p:cNvSpPr/>
          <p:nvPr/>
        </p:nvSpPr>
        <p:spPr>
          <a:xfrm>
            <a:off x="7610137" y="3225925"/>
            <a:ext cx="753600" cy="329400"/>
          </a:xfrm>
          <a:prstGeom prst="rect">
            <a:avLst/>
          </a:prstGeom>
          <a:solidFill>
            <a:srgbClr val="E8E2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99" name="Google Shape;299;p34"/>
          <p:cNvSpPr/>
          <p:nvPr/>
        </p:nvSpPr>
        <p:spPr>
          <a:xfrm>
            <a:off x="7610137" y="3606925"/>
            <a:ext cx="753600" cy="329400"/>
          </a:xfrm>
          <a:prstGeom prst="rect">
            <a:avLst/>
          </a:prstGeom>
          <a:solidFill>
            <a:srgbClr val="E8E2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00" name="Google Shape;300;p34"/>
          <p:cNvSpPr/>
          <p:nvPr/>
        </p:nvSpPr>
        <p:spPr>
          <a:xfrm>
            <a:off x="7610137" y="3993350"/>
            <a:ext cx="753600" cy="212700"/>
          </a:xfrm>
          <a:prstGeom prst="rect">
            <a:avLst/>
          </a:prstGeom>
          <a:solidFill>
            <a:srgbClr val="E8E2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01" name="Google Shape;301;p34"/>
          <p:cNvSpPr/>
          <p:nvPr/>
        </p:nvSpPr>
        <p:spPr>
          <a:xfrm>
            <a:off x="7610137" y="4350188"/>
            <a:ext cx="753600" cy="329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02" name="Google Shape;302;p34"/>
          <p:cNvSpPr txBox="1"/>
          <p:nvPr/>
        </p:nvSpPr>
        <p:spPr>
          <a:xfrm>
            <a:off x="1147225" y="4766614"/>
            <a:ext cx="7278600" cy="32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457200" algn="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i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Data from 202</a:t>
            </a:r>
            <a:r>
              <a:rPr lang="en" sz="1100" i="1">
                <a:latin typeface="Lato"/>
                <a:ea typeface="Lato"/>
                <a:cs typeface="Lato"/>
                <a:sym typeface="Lato"/>
              </a:rPr>
              <a:t>5 Fall</a:t>
            </a:r>
            <a:r>
              <a:rPr lang="en" sz="1100" i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 National College Health Assessment (NCHA) III (ACHA, 202</a:t>
            </a:r>
            <a:r>
              <a:rPr lang="en" sz="1100" i="1">
                <a:latin typeface="Lato"/>
                <a:ea typeface="Lato"/>
                <a:cs typeface="Lato"/>
                <a:sym typeface="Lato"/>
              </a:rPr>
              <a:t>6</a:t>
            </a:r>
            <a:r>
              <a:rPr lang="en" sz="1100" i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)</a:t>
            </a:r>
            <a:endParaRPr i="1">
              <a:solidFill>
                <a:srgbClr val="595959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35"/>
          <p:cNvSpPr txBox="1">
            <a:spLocks noGrp="1"/>
          </p:cNvSpPr>
          <p:nvPr>
            <p:ph type="title"/>
          </p:nvPr>
        </p:nvSpPr>
        <p:spPr>
          <a:xfrm>
            <a:off x="904800" y="2642300"/>
            <a:ext cx="7334400" cy="1510500"/>
          </a:xfrm>
          <a:prstGeom prst="rect">
            <a:avLst/>
          </a:prstGeom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Neurodivergent Strengths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36"/>
          <p:cNvSpPr txBox="1">
            <a:spLocks noGrp="1"/>
          </p:cNvSpPr>
          <p:nvPr>
            <p:ph type="title"/>
          </p:nvPr>
        </p:nvSpPr>
        <p:spPr>
          <a:xfrm>
            <a:off x="1134014" y="137100"/>
            <a:ext cx="2642100" cy="8250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1">
                <a:solidFill>
                  <a:srgbClr val="000000"/>
                </a:solidFill>
              </a:rPr>
              <a:t>Overlapping Neurodivergent Strengths</a:t>
            </a:r>
            <a:endParaRPr sz="2700" b="1">
              <a:solidFill>
                <a:srgbClr val="000000"/>
              </a:solidFill>
            </a:endParaRPr>
          </a:p>
        </p:txBody>
      </p:sp>
      <p:pic>
        <p:nvPicPr>
          <p:cNvPr id="313" name="Google Shape;313;p36" descr="ADHDers are energetic, spontaneous, courageous, explorative, and self-aware.&#10;Autistics have special interests, in-depth knowledge, honesty/integrity, are detail-oriented and are good at hypersystematizing&#10;Dyslexics are abstract thinkers, inventive, love discovery, think in pictures, and have good big-picture thinking.&#10;&#10;ADHDers and Dyslexics are both intuitive, empathetic, out-of-the-box thinkers, have good visual-spatial skills, and are resilient&#10;&#10;Autistics and ADHDers are both justice-oriented, fairness-oriented, and both have the ability to hyperfocus.&#10;&#10;Autistics and Dyslexics both have good visual-spatial reasoning, and strong memory.&#10;&#10;The overlapping skills between ADHDers, Autistics, and Dyelexics are that they are interest-driven, pattern-seeking, and are good a pattern-seeking, creativity, and they have lots of curiosity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86400" y="103463"/>
            <a:ext cx="5152551" cy="493657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14" name="Google Shape;314;p36"/>
          <p:cNvGrpSpPr/>
          <p:nvPr/>
        </p:nvGrpSpPr>
        <p:grpSpPr>
          <a:xfrm>
            <a:off x="1078825" y="1511375"/>
            <a:ext cx="4972500" cy="1865400"/>
            <a:chOff x="1078825" y="1511375"/>
            <a:chExt cx="4972500" cy="1865400"/>
          </a:xfrm>
        </p:grpSpPr>
        <p:sp>
          <p:nvSpPr>
            <p:cNvPr id="315" name="Google Shape;315;p36"/>
            <p:cNvSpPr txBox="1"/>
            <p:nvPr/>
          </p:nvSpPr>
          <p:spPr>
            <a:xfrm>
              <a:off x="1078825" y="1511375"/>
              <a:ext cx="2648100" cy="1865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342900" lvl="0" indent="-317500" algn="l" rtl="0">
                <a:spcBef>
                  <a:spcPts val="0"/>
                </a:spcBef>
                <a:spcAft>
                  <a:spcPts val="0"/>
                </a:spcAft>
                <a:buSzPts val="2300"/>
                <a:buFont typeface="Lato"/>
                <a:buChar char="●"/>
              </a:pPr>
              <a:r>
                <a:rPr lang="en" sz="2300">
                  <a:latin typeface="Lato"/>
                  <a:ea typeface="Lato"/>
                  <a:cs typeface="Lato"/>
                  <a:sym typeface="Lato"/>
                </a:rPr>
                <a:t>Interest-driven</a:t>
              </a:r>
              <a:endParaRPr sz="2300">
                <a:latin typeface="Lato"/>
                <a:ea typeface="Lato"/>
                <a:cs typeface="Lato"/>
                <a:sym typeface="Lato"/>
              </a:endParaRPr>
            </a:p>
            <a:p>
              <a:pPr marL="342900" lvl="0" indent="-317500" algn="l" rtl="0">
                <a:spcBef>
                  <a:spcPts val="0"/>
                </a:spcBef>
                <a:spcAft>
                  <a:spcPts val="0"/>
                </a:spcAft>
                <a:buSzPts val="2300"/>
                <a:buFont typeface="Lato"/>
                <a:buChar char="●"/>
              </a:pPr>
              <a:r>
                <a:rPr lang="en" sz="2300">
                  <a:latin typeface="Lato"/>
                  <a:ea typeface="Lato"/>
                  <a:cs typeface="Lato"/>
                  <a:sym typeface="Lato"/>
                </a:rPr>
                <a:t>Problem-solving</a:t>
              </a:r>
              <a:endParaRPr sz="2300">
                <a:latin typeface="Lato"/>
                <a:ea typeface="Lato"/>
                <a:cs typeface="Lato"/>
                <a:sym typeface="Lato"/>
              </a:endParaRPr>
            </a:p>
            <a:p>
              <a:pPr marL="342900" lvl="0" indent="-317500" algn="l" rtl="0">
                <a:spcBef>
                  <a:spcPts val="0"/>
                </a:spcBef>
                <a:spcAft>
                  <a:spcPts val="0"/>
                </a:spcAft>
                <a:buSzPts val="2300"/>
                <a:buFont typeface="Lato"/>
                <a:buChar char="●"/>
              </a:pPr>
              <a:r>
                <a:rPr lang="en" sz="2300">
                  <a:latin typeface="Lato"/>
                  <a:ea typeface="Lato"/>
                  <a:cs typeface="Lato"/>
                  <a:sym typeface="Lato"/>
                </a:rPr>
                <a:t>Pattern-seeking</a:t>
              </a:r>
              <a:endParaRPr sz="2300">
                <a:latin typeface="Lato"/>
                <a:ea typeface="Lato"/>
                <a:cs typeface="Lato"/>
                <a:sym typeface="Lato"/>
              </a:endParaRPr>
            </a:p>
            <a:p>
              <a:pPr marL="342900" lvl="0" indent="-317500" algn="l" rtl="0">
                <a:spcBef>
                  <a:spcPts val="0"/>
                </a:spcBef>
                <a:spcAft>
                  <a:spcPts val="0"/>
                </a:spcAft>
                <a:buSzPts val="2300"/>
                <a:buFont typeface="Lato"/>
                <a:buChar char="●"/>
              </a:pPr>
              <a:r>
                <a:rPr lang="en" sz="2300">
                  <a:latin typeface="Lato"/>
                  <a:ea typeface="Lato"/>
                  <a:cs typeface="Lato"/>
                  <a:sym typeface="Lato"/>
                </a:rPr>
                <a:t>Creativity</a:t>
              </a:r>
              <a:endParaRPr sz="2300">
                <a:latin typeface="Lato"/>
                <a:ea typeface="Lato"/>
                <a:cs typeface="Lato"/>
                <a:sym typeface="Lato"/>
              </a:endParaRPr>
            </a:p>
            <a:p>
              <a:pPr marL="342900" lvl="0" indent="-317500" algn="l" rtl="0">
                <a:spcBef>
                  <a:spcPts val="0"/>
                </a:spcBef>
                <a:spcAft>
                  <a:spcPts val="0"/>
                </a:spcAft>
                <a:buSzPts val="2300"/>
                <a:buFont typeface="Lato"/>
                <a:buChar char="●"/>
              </a:pPr>
              <a:r>
                <a:rPr lang="en" sz="2300">
                  <a:latin typeface="Lato"/>
                  <a:ea typeface="Lato"/>
                  <a:cs typeface="Lato"/>
                  <a:sym typeface="Lato"/>
                </a:rPr>
                <a:t>Curiosity</a:t>
              </a:r>
              <a:endParaRPr sz="2300"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316" name="Google Shape;316;p36"/>
            <p:cNvCxnSpPr>
              <a:endCxn id="315" idx="3"/>
            </p:cNvCxnSpPr>
            <p:nvPr/>
          </p:nvCxnSpPr>
          <p:spPr>
            <a:xfrm flipH="1">
              <a:off x="3726925" y="2424875"/>
              <a:ext cx="2324400" cy="19200"/>
            </a:xfrm>
            <a:prstGeom prst="straightConnector1">
              <a:avLst/>
            </a:prstGeom>
            <a:noFill/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  <p:sp>
        <p:nvSpPr>
          <p:cNvPr id="317" name="Google Shape;317;p36"/>
          <p:cNvSpPr txBox="1"/>
          <p:nvPr/>
        </p:nvSpPr>
        <p:spPr>
          <a:xfrm>
            <a:off x="954425" y="4008650"/>
            <a:ext cx="3545400" cy="10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© 2025-Image Designed by J. Pusateri </a:t>
            </a:r>
            <a:endParaRPr sz="1100"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lnSpc>
                <a:spcPct val="94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en" sz="1100" b="1" i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Adapted from ADDitude Editors, 2023; Cherewick &amp; Matergia, 2024; Hotez et al., 2022; Kannangara et al., 2018; Nordby et al., 2023; Petrova. n.d.; Taylor &amp; Vestergaard, 2022; Wallbank, 2023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37"/>
          <p:cNvSpPr txBox="1">
            <a:spLocks noGrp="1"/>
          </p:cNvSpPr>
          <p:nvPr>
            <p:ph type="title"/>
          </p:nvPr>
        </p:nvSpPr>
        <p:spPr>
          <a:xfrm>
            <a:off x="716975" y="3003500"/>
            <a:ext cx="7334400" cy="1510500"/>
          </a:xfrm>
          <a:prstGeom prst="rect">
            <a:avLst/>
          </a:prstGeom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600"/>
              <a:t>Challenges Encountered by NDS</a:t>
            </a:r>
            <a:endParaRPr sz="56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" name="Google Shape;327;p38" descr="Executive Functioning:&#10;Activation includes Organizing, prioritizing, and getting to work&#10;Focus includes shifting attention, sustaining focus, tuning out distractions&#10;Action includes monitoring one's own actions&#10;Emotions includes managing frustration and modulating emotions&#10;Memory includes holding information, working with information, retrieving memories&#10;Effort includes regulating alertness, processing speed, and sustaining effo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12775" y="765057"/>
            <a:ext cx="6591048" cy="4315717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p38"/>
          <p:cNvSpPr txBox="1">
            <a:spLocks noGrp="1"/>
          </p:cNvSpPr>
          <p:nvPr>
            <p:ph type="title"/>
          </p:nvPr>
        </p:nvSpPr>
        <p:spPr>
          <a:xfrm>
            <a:off x="1326525" y="57525"/>
            <a:ext cx="7077300" cy="8250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>
                <a:solidFill>
                  <a:schemeClr val="accent1"/>
                </a:solidFill>
                <a:latin typeface="Lato Black"/>
                <a:ea typeface="Lato Black"/>
                <a:cs typeface="Lato Black"/>
                <a:sym typeface="Lato Black"/>
              </a:rPr>
              <a:t>Executive Functioning</a:t>
            </a:r>
            <a:r>
              <a:rPr lang="en" sz="3600">
                <a:solidFill>
                  <a:schemeClr val="accent1"/>
                </a:solidFill>
                <a:latin typeface="Lato Black"/>
                <a:ea typeface="Lato Black"/>
                <a:cs typeface="Lato Black"/>
                <a:sym typeface="Lato Black"/>
              </a:rPr>
              <a:t> </a:t>
            </a:r>
            <a:endParaRPr sz="2400">
              <a:solidFill>
                <a:schemeClr val="accent1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329" name="Google Shape;329;p38"/>
          <p:cNvSpPr txBox="1"/>
          <p:nvPr/>
        </p:nvSpPr>
        <p:spPr>
          <a:xfrm>
            <a:off x="7391075" y="266925"/>
            <a:ext cx="1565400" cy="40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(Brown, 2005)</a:t>
            </a:r>
            <a:endParaRPr sz="1600" b="1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39"/>
          <p:cNvSpPr/>
          <p:nvPr/>
        </p:nvSpPr>
        <p:spPr>
          <a:xfrm>
            <a:off x="373700" y="1235324"/>
            <a:ext cx="2980800" cy="3370200"/>
          </a:xfrm>
          <a:prstGeom prst="rect">
            <a:avLst/>
          </a:prstGeom>
          <a:solidFill>
            <a:srgbClr val="E8E2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35" name="Google Shape;335;p39"/>
          <p:cNvSpPr txBox="1">
            <a:spLocks noGrp="1"/>
          </p:cNvSpPr>
          <p:nvPr>
            <p:ph type="ctrTitle"/>
          </p:nvPr>
        </p:nvSpPr>
        <p:spPr>
          <a:xfrm>
            <a:off x="121375" y="19200"/>
            <a:ext cx="8909700" cy="827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Additional Challenges</a:t>
            </a:r>
            <a:endParaRPr sz="3600"/>
          </a:p>
        </p:txBody>
      </p:sp>
      <p:sp>
        <p:nvSpPr>
          <p:cNvPr id="336" name="Google Shape;336;p39"/>
          <p:cNvSpPr txBox="1"/>
          <p:nvPr/>
        </p:nvSpPr>
        <p:spPr>
          <a:xfrm>
            <a:off x="389675" y="1449050"/>
            <a:ext cx="2827200" cy="8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>
                <a:latin typeface="Lato"/>
                <a:ea typeface="Lato"/>
                <a:cs typeface="Lato"/>
                <a:sym typeface="Lato"/>
              </a:rPr>
              <a:t>Executive Functions</a:t>
            </a:r>
            <a:endParaRPr sz="3600" b="1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37" name="Google Shape;337;p39"/>
          <p:cNvSpPr/>
          <p:nvPr/>
        </p:nvSpPr>
        <p:spPr>
          <a:xfrm>
            <a:off x="3354500" y="1275275"/>
            <a:ext cx="991800" cy="1035300"/>
          </a:xfrm>
          <a:prstGeom prst="mathPlus">
            <a:avLst>
              <a:gd name="adj1" fmla="val 12489"/>
            </a:avLst>
          </a:prstGeom>
          <a:solidFill>
            <a:srgbClr val="0000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338" name="Google Shape;338;p39"/>
          <p:cNvGrpSpPr/>
          <p:nvPr/>
        </p:nvGrpSpPr>
        <p:grpSpPr>
          <a:xfrm>
            <a:off x="4505900" y="1235325"/>
            <a:ext cx="4326450" cy="3370275"/>
            <a:chOff x="4505900" y="1235325"/>
            <a:chExt cx="4326450" cy="3370275"/>
          </a:xfrm>
        </p:grpSpPr>
        <p:sp>
          <p:nvSpPr>
            <p:cNvPr id="339" name="Google Shape;339;p39"/>
            <p:cNvSpPr txBox="1"/>
            <p:nvPr/>
          </p:nvSpPr>
          <p:spPr>
            <a:xfrm>
              <a:off x="5074850" y="1235325"/>
              <a:ext cx="3757500" cy="937500"/>
            </a:xfrm>
            <a:prstGeom prst="rect">
              <a:avLst/>
            </a:prstGeom>
            <a:solidFill>
              <a:srgbClr val="E8E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800" b="1">
                  <a:latin typeface="Lato"/>
                  <a:ea typeface="Lato"/>
                  <a:cs typeface="Lato"/>
                  <a:sym typeface="Lato"/>
                </a:rPr>
                <a:t>Unclear Expectations</a:t>
              </a:r>
              <a:endParaRPr sz="2800" b="1"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40" name="Google Shape;340;p39"/>
            <p:cNvSpPr txBox="1"/>
            <p:nvPr/>
          </p:nvSpPr>
          <p:spPr>
            <a:xfrm>
              <a:off x="5074850" y="2402662"/>
              <a:ext cx="3757500" cy="937500"/>
            </a:xfrm>
            <a:prstGeom prst="rect">
              <a:avLst/>
            </a:prstGeom>
            <a:solidFill>
              <a:srgbClr val="E8E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800" b="1">
                  <a:latin typeface="Lato"/>
                  <a:ea typeface="Lato"/>
                  <a:cs typeface="Lato"/>
                  <a:sym typeface="Lato"/>
                </a:rPr>
                <a:t>Social Interaction</a:t>
              </a:r>
              <a:endParaRPr sz="2800" b="1"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41" name="Google Shape;341;p39"/>
            <p:cNvSpPr txBox="1"/>
            <p:nvPr/>
          </p:nvSpPr>
          <p:spPr>
            <a:xfrm>
              <a:off x="5074850" y="3570000"/>
              <a:ext cx="3757500" cy="1035600"/>
            </a:xfrm>
            <a:prstGeom prst="rect">
              <a:avLst/>
            </a:prstGeom>
            <a:solidFill>
              <a:srgbClr val="E8E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800" b="1">
                  <a:latin typeface="Lato"/>
                  <a:ea typeface="Lato"/>
                  <a:cs typeface="Lato"/>
                  <a:sym typeface="Lato"/>
                </a:rPr>
                <a:t>Sensory Regulation</a:t>
              </a:r>
              <a:endParaRPr sz="2800" b="1"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42" name="Google Shape;342;p39"/>
            <p:cNvSpPr/>
            <p:nvPr/>
          </p:nvSpPr>
          <p:spPr>
            <a:xfrm>
              <a:off x="4505900" y="1279500"/>
              <a:ext cx="362700" cy="3326100"/>
            </a:xfrm>
            <a:prstGeom prst="leftBrace">
              <a:avLst>
                <a:gd name="adj1" fmla="val 50000"/>
                <a:gd name="adj2" fmla="val 15540"/>
              </a:avLst>
            </a:prstGeom>
            <a:noFill/>
            <a:ln w="762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</p:grpSp>
      <p:sp>
        <p:nvSpPr>
          <p:cNvPr id="343" name="Google Shape;343;p39"/>
          <p:cNvSpPr/>
          <p:nvPr/>
        </p:nvSpPr>
        <p:spPr>
          <a:xfrm>
            <a:off x="539400" y="2657575"/>
            <a:ext cx="2677500" cy="177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344" name="Google Shape;344;p39" descr="Executive Functioning:&#10;Activation includes Organizing, prioritizing, and getting to work&#10;Focus includes shifting attention, sustaining focus, tuning out distractions&#10;Action includes monitoring one's own actions&#10;Emotions includes managing frustration and modulating emotions&#10;Memory includes holding information, working with information, retrieving memories&#10;Effort includes regulating alertness, processing speed, and sustaining effort"/>
          <p:cNvPicPr preferRelativeResize="0"/>
          <p:nvPr/>
        </p:nvPicPr>
        <p:blipFill rotWithShape="1">
          <a:blip r:embed="rId3">
            <a:alphaModFix/>
          </a:blip>
          <a:srcRect b="6795"/>
          <a:stretch/>
        </p:blipFill>
        <p:spPr>
          <a:xfrm>
            <a:off x="743786" y="2829750"/>
            <a:ext cx="2393027" cy="1460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40"/>
          <p:cNvSpPr txBox="1">
            <a:spLocks noGrp="1"/>
          </p:cNvSpPr>
          <p:nvPr>
            <p:ph type="ctrTitle"/>
          </p:nvPr>
        </p:nvSpPr>
        <p:spPr>
          <a:xfrm>
            <a:off x="121375" y="171600"/>
            <a:ext cx="8909700" cy="622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/>
              <a:t>ND Doc. Students Can Encounter Difficulties with:       </a:t>
            </a:r>
            <a:r>
              <a:rPr lang="en" sz="3000"/>
              <a:t>    </a:t>
            </a:r>
            <a:endParaRPr sz="3000"/>
          </a:p>
        </p:txBody>
      </p:sp>
      <p:sp>
        <p:nvSpPr>
          <p:cNvPr id="350" name="Google Shape;350;p40"/>
          <p:cNvSpPr txBox="1"/>
          <p:nvPr/>
        </p:nvSpPr>
        <p:spPr>
          <a:xfrm>
            <a:off x="430900" y="1048975"/>
            <a:ext cx="8778000" cy="360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00221B"/>
                </a:solidFill>
                <a:latin typeface="Lato Black"/>
                <a:ea typeface="Lato Black"/>
                <a:cs typeface="Lato Black"/>
                <a:sym typeface="Lato Black"/>
              </a:rPr>
              <a:t>Challenge Categories:</a:t>
            </a:r>
            <a:endParaRPr sz="2800">
              <a:solidFill>
                <a:srgbClr val="00221B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marL="914400" lvl="0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221B"/>
              </a:buClr>
              <a:buSzPts val="2400"/>
              <a:buFont typeface="Lato"/>
              <a:buAutoNum type="arabicPeriod"/>
            </a:pPr>
            <a:r>
              <a:rPr lang="en" sz="2400">
                <a:solidFill>
                  <a:srgbClr val="00221B"/>
                </a:solidFill>
                <a:latin typeface="Lato"/>
                <a:ea typeface="Lato"/>
                <a:cs typeface="Lato"/>
                <a:sym typeface="Lato"/>
              </a:rPr>
              <a:t>Focus, Attention, &amp; Motivation</a:t>
            </a:r>
            <a:endParaRPr sz="2400">
              <a:solidFill>
                <a:srgbClr val="00221B"/>
              </a:solidFill>
              <a:latin typeface="Lato"/>
              <a:ea typeface="Lato"/>
              <a:cs typeface="Lato"/>
              <a:sym typeface="Lato"/>
            </a:endParaRPr>
          </a:p>
          <a:p>
            <a:pPr marL="914400" lvl="0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221B"/>
              </a:buClr>
              <a:buSzPts val="2400"/>
              <a:buFont typeface="Lato"/>
              <a:buAutoNum type="arabicPeriod"/>
            </a:pPr>
            <a:r>
              <a:rPr lang="en" sz="2400">
                <a:solidFill>
                  <a:srgbClr val="00221B"/>
                </a:solidFill>
                <a:latin typeface="Lato"/>
                <a:ea typeface="Lato"/>
                <a:cs typeface="Lato"/>
                <a:sym typeface="Lato"/>
              </a:rPr>
              <a:t>Organization &amp; Structure</a:t>
            </a:r>
            <a:endParaRPr sz="2400">
              <a:solidFill>
                <a:srgbClr val="00221B"/>
              </a:solidFill>
              <a:latin typeface="Lato"/>
              <a:ea typeface="Lato"/>
              <a:cs typeface="Lato"/>
              <a:sym typeface="Lato"/>
            </a:endParaRPr>
          </a:p>
          <a:p>
            <a:pPr marL="914400" lvl="0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221B"/>
              </a:buClr>
              <a:buSzPts val="2400"/>
              <a:buFont typeface="Lato"/>
              <a:buAutoNum type="arabicPeriod"/>
            </a:pPr>
            <a:r>
              <a:rPr lang="en" sz="2400">
                <a:solidFill>
                  <a:srgbClr val="00221B"/>
                </a:solidFill>
                <a:latin typeface="Lato"/>
                <a:ea typeface="Lato"/>
                <a:cs typeface="Lato"/>
                <a:sym typeface="Lato"/>
              </a:rPr>
              <a:t>Unclear Expectations &amp; Social Interaction</a:t>
            </a:r>
            <a:endParaRPr sz="2400">
              <a:solidFill>
                <a:srgbClr val="00221B"/>
              </a:solidFill>
              <a:latin typeface="Lato"/>
              <a:ea typeface="Lato"/>
              <a:cs typeface="Lato"/>
              <a:sym typeface="Lato"/>
            </a:endParaRPr>
          </a:p>
          <a:p>
            <a:pPr marL="914400" lvl="0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221B"/>
              </a:buClr>
              <a:buSzPts val="2400"/>
              <a:buFont typeface="Lato"/>
              <a:buAutoNum type="arabicPeriod"/>
            </a:pPr>
            <a:r>
              <a:rPr lang="en" sz="2400">
                <a:solidFill>
                  <a:srgbClr val="00221B"/>
                </a:solidFill>
                <a:latin typeface="Lato"/>
                <a:ea typeface="Lato"/>
                <a:cs typeface="Lato"/>
                <a:sym typeface="Lato"/>
              </a:rPr>
              <a:t>Time-Management &amp; Prioritization</a:t>
            </a:r>
            <a:endParaRPr sz="2400">
              <a:solidFill>
                <a:srgbClr val="00221B"/>
              </a:solidFill>
              <a:latin typeface="Lato"/>
              <a:ea typeface="Lato"/>
              <a:cs typeface="Lato"/>
              <a:sym typeface="Lato"/>
            </a:endParaRPr>
          </a:p>
          <a:p>
            <a:pPr marL="914400" lvl="0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221B"/>
              </a:buClr>
              <a:buSzPts val="2400"/>
              <a:buFont typeface="Lato"/>
              <a:buAutoNum type="arabicPeriod"/>
            </a:pPr>
            <a:r>
              <a:rPr lang="en" sz="2400">
                <a:solidFill>
                  <a:srgbClr val="00221B"/>
                </a:solidFill>
                <a:latin typeface="Lato"/>
                <a:ea typeface="Lato"/>
                <a:cs typeface="Lato"/>
                <a:sym typeface="Lato"/>
              </a:rPr>
              <a:t>Sensory &amp; Emotional Regulation</a:t>
            </a:r>
            <a:endParaRPr sz="2400">
              <a:solidFill>
                <a:srgbClr val="00221B"/>
              </a:solidFill>
              <a:latin typeface="Lato"/>
              <a:ea typeface="Lato"/>
              <a:cs typeface="Lato"/>
              <a:sym typeface="Lato"/>
            </a:endParaRPr>
          </a:p>
          <a:p>
            <a:pPr marL="914400" lvl="0" indent="-381000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rgbClr val="00221B"/>
              </a:buClr>
              <a:buSzPts val="2400"/>
              <a:buFont typeface="Lato"/>
              <a:buAutoNum type="arabicPeriod"/>
            </a:pPr>
            <a:r>
              <a:rPr lang="en" sz="2400">
                <a:solidFill>
                  <a:srgbClr val="00221B"/>
                </a:solidFill>
                <a:latin typeface="Lato"/>
                <a:ea typeface="Lato"/>
                <a:cs typeface="Lato"/>
                <a:sym typeface="Lato"/>
              </a:rPr>
              <a:t>Working Memory &amp; Processing</a:t>
            </a:r>
            <a:endParaRPr sz="2400">
              <a:solidFill>
                <a:srgbClr val="00221B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41"/>
          <p:cNvSpPr txBox="1">
            <a:spLocks noGrp="1"/>
          </p:cNvSpPr>
          <p:nvPr>
            <p:ph type="title"/>
          </p:nvPr>
        </p:nvSpPr>
        <p:spPr>
          <a:xfrm>
            <a:off x="630300" y="3032400"/>
            <a:ext cx="7334400" cy="1510500"/>
          </a:xfrm>
          <a:prstGeom prst="rect">
            <a:avLst/>
          </a:prstGeom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500"/>
              <a:t>PART 2:</a:t>
            </a:r>
            <a:endParaRPr sz="55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500"/>
              <a:t>Designing ND-Friendly Instruction with UDL</a:t>
            </a:r>
            <a:endParaRPr sz="55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42"/>
          <p:cNvSpPr txBox="1">
            <a:spLocks noGrp="1"/>
          </p:cNvSpPr>
          <p:nvPr>
            <p:ph type="ctrTitle"/>
          </p:nvPr>
        </p:nvSpPr>
        <p:spPr>
          <a:xfrm>
            <a:off x="121375" y="19200"/>
            <a:ext cx="8909700" cy="827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Universal Design for Learning (UDL)?</a:t>
            </a:r>
            <a:endParaRPr/>
          </a:p>
        </p:txBody>
      </p:sp>
      <p:sp>
        <p:nvSpPr>
          <p:cNvPr id="361" name="Google Shape;361;p42"/>
          <p:cNvSpPr txBox="1">
            <a:spLocks noGrp="1"/>
          </p:cNvSpPr>
          <p:nvPr>
            <p:ph type="body" idx="1"/>
          </p:nvPr>
        </p:nvSpPr>
        <p:spPr>
          <a:xfrm>
            <a:off x="684287" y="2570350"/>
            <a:ext cx="8033100" cy="15243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lang="en" sz="2600" b="1">
                <a:solidFill>
                  <a:srgbClr val="000000"/>
                </a:solidFill>
              </a:rPr>
              <a:t>UDL is an evidence-based planning framework that removes unintentional learning barriers through proactive and intentional design.</a:t>
            </a:r>
            <a:endParaRPr sz="2600" b="1">
              <a:solidFill>
                <a:srgbClr val="000000"/>
              </a:solidFill>
            </a:endParaRPr>
          </a:p>
        </p:txBody>
      </p:sp>
      <p:sp>
        <p:nvSpPr>
          <p:cNvPr id="362" name="Google Shape;362;p42"/>
          <p:cNvSpPr txBox="1">
            <a:spLocks noGrp="1"/>
          </p:cNvSpPr>
          <p:nvPr>
            <p:ph type="body" idx="1"/>
          </p:nvPr>
        </p:nvSpPr>
        <p:spPr>
          <a:xfrm>
            <a:off x="30462" y="1386599"/>
            <a:ext cx="8909700" cy="8277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lang="en" sz="3500" b="1">
                <a:solidFill>
                  <a:srgbClr val="000000"/>
                </a:solidFill>
              </a:rPr>
              <a:t>“What is necessary for some is good for all”</a:t>
            </a:r>
            <a:endParaRPr sz="3500" b="1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43"/>
          <p:cNvSpPr txBox="1">
            <a:spLocks noGrp="1"/>
          </p:cNvSpPr>
          <p:nvPr>
            <p:ph type="ctrTitle"/>
          </p:nvPr>
        </p:nvSpPr>
        <p:spPr>
          <a:xfrm>
            <a:off x="121375" y="19200"/>
            <a:ext cx="8909700" cy="827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UDL?</a:t>
            </a:r>
            <a:endParaRPr/>
          </a:p>
        </p:txBody>
      </p:sp>
      <p:sp>
        <p:nvSpPr>
          <p:cNvPr id="368" name="Google Shape;368;p43"/>
          <p:cNvSpPr txBox="1">
            <a:spLocks noGrp="1"/>
          </p:cNvSpPr>
          <p:nvPr>
            <p:ph type="body" idx="1"/>
          </p:nvPr>
        </p:nvSpPr>
        <p:spPr>
          <a:xfrm>
            <a:off x="121375" y="908825"/>
            <a:ext cx="8909700" cy="38070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In preparation for this book I read tons of articles that provided suggestions for instructors on how to support neurodivergent college students in their courses.</a:t>
            </a:r>
            <a:endParaRPr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900"/>
              </a:spcBef>
              <a:spcAft>
                <a:spcPts val="0"/>
              </a:spcAft>
              <a:buNone/>
            </a:pPr>
            <a:endParaRPr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9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Nearly every article suggested Universal Design for Learning (UDL) as an ideal framework for supporting neurodivergent students.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44"/>
          <p:cNvSpPr txBox="1">
            <a:spLocks noGrp="1"/>
          </p:cNvSpPr>
          <p:nvPr>
            <p:ph type="ctrTitle"/>
          </p:nvPr>
        </p:nvSpPr>
        <p:spPr>
          <a:xfrm>
            <a:off x="121375" y="19200"/>
            <a:ext cx="8909700" cy="827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 UDL Planning Approaches</a:t>
            </a:r>
            <a:r>
              <a:rPr lang="en" b="0" i="1"/>
              <a:t> (with templates!)</a:t>
            </a:r>
            <a:endParaRPr b="0" i="1"/>
          </a:p>
        </p:txBody>
      </p:sp>
      <p:grpSp>
        <p:nvGrpSpPr>
          <p:cNvPr id="374" name="Google Shape;374;p44"/>
          <p:cNvGrpSpPr/>
          <p:nvPr/>
        </p:nvGrpSpPr>
        <p:grpSpPr>
          <a:xfrm>
            <a:off x="207521" y="998180"/>
            <a:ext cx="3941959" cy="1931709"/>
            <a:chOff x="207517" y="963596"/>
            <a:chExt cx="4101081" cy="2009684"/>
          </a:xfrm>
        </p:grpSpPr>
        <p:pic>
          <p:nvPicPr>
            <p:cNvPr id="375" name="Google Shape;375;p44" descr="Plus One Approach template" title="7.5- Next Semester column.jpg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22500" y="1392656"/>
              <a:ext cx="4086099" cy="15806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6" name="Google Shape;376;p44"/>
            <p:cNvSpPr txBox="1"/>
            <p:nvPr/>
          </p:nvSpPr>
          <p:spPr>
            <a:xfrm>
              <a:off x="207517" y="963596"/>
              <a:ext cx="4057800" cy="501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7875" tIns="87875" rIns="87875" bIns="8787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115" b="1">
                  <a:latin typeface="Lato"/>
                  <a:ea typeface="Lato"/>
                  <a:cs typeface="Lato"/>
                  <a:sym typeface="Lato"/>
                </a:rPr>
                <a:t>Plus-One Approach</a:t>
              </a:r>
              <a:endParaRPr sz="2115" b="1">
                <a:latin typeface="Lato"/>
                <a:ea typeface="Lato"/>
                <a:cs typeface="Lato"/>
                <a:sym typeface="Lato"/>
              </a:endParaRPr>
            </a:p>
          </p:txBody>
        </p:sp>
      </p:grpSp>
      <p:pic>
        <p:nvPicPr>
          <p:cNvPr id="377" name="Google Shape;377;p44" descr="Troubleshooting approach template" title="7.16- Claiming column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1300" y="3125681"/>
            <a:ext cx="4057201" cy="177897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78" name="Google Shape;378;p44"/>
          <p:cNvGrpSpPr/>
          <p:nvPr/>
        </p:nvGrpSpPr>
        <p:grpSpPr>
          <a:xfrm>
            <a:off x="4541925" y="998181"/>
            <a:ext cx="4359127" cy="3794126"/>
            <a:chOff x="4541925" y="1041525"/>
            <a:chExt cx="4359127" cy="3794126"/>
          </a:xfrm>
        </p:grpSpPr>
        <p:pic>
          <p:nvPicPr>
            <p:cNvPr id="379" name="Google Shape;379;p44" descr="Journey Mapping Approach template" title="7.23- Strategies to remove barriers row.jpg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4541925" y="1466275"/>
              <a:ext cx="4359127" cy="3369376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sp>
          <p:nvSpPr>
            <p:cNvPr id="380" name="Google Shape;380;p44"/>
            <p:cNvSpPr txBox="1"/>
            <p:nvPr/>
          </p:nvSpPr>
          <p:spPr>
            <a:xfrm>
              <a:off x="4541925" y="1041525"/>
              <a:ext cx="4359000" cy="51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7875" tIns="87875" rIns="87875" bIns="8787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115" b="1">
                  <a:latin typeface="Lato"/>
                  <a:ea typeface="Lato"/>
                  <a:cs typeface="Lato"/>
                  <a:sym typeface="Lato"/>
                </a:rPr>
                <a:t>Journey Mapping Approach</a:t>
              </a:r>
              <a:endParaRPr sz="2115" b="1">
                <a:latin typeface="Lato"/>
                <a:ea typeface="Lato"/>
                <a:cs typeface="Lato"/>
                <a:sym typeface="Lato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45"/>
          <p:cNvSpPr txBox="1">
            <a:spLocks noGrp="1"/>
          </p:cNvSpPr>
          <p:nvPr>
            <p:ph type="title"/>
          </p:nvPr>
        </p:nvSpPr>
        <p:spPr>
          <a:xfrm>
            <a:off x="785450" y="3023300"/>
            <a:ext cx="7570800" cy="1510500"/>
          </a:xfrm>
          <a:prstGeom prst="rect">
            <a:avLst/>
          </a:prstGeom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PART 3: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Strategies for Supporting NDS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46"/>
          <p:cNvSpPr txBox="1"/>
          <p:nvPr/>
        </p:nvSpPr>
        <p:spPr>
          <a:xfrm>
            <a:off x="430900" y="1048975"/>
            <a:ext cx="8778000" cy="373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221B"/>
              </a:buClr>
              <a:buSzPts val="2800"/>
              <a:buFont typeface="Lato"/>
              <a:buAutoNum type="arabicPeriod"/>
            </a:pPr>
            <a:r>
              <a:rPr lang="en" sz="2800">
                <a:solidFill>
                  <a:srgbClr val="00221B"/>
                </a:solidFill>
                <a:latin typeface="Lato"/>
                <a:ea typeface="Lato"/>
                <a:cs typeface="Lato"/>
                <a:sym typeface="Lato"/>
              </a:rPr>
              <a:t>Focus, Attention, &amp; Motivation</a:t>
            </a:r>
            <a:endParaRPr sz="2800">
              <a:solidFill>
                <a:srgbClr val="00221B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4064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221B"/>
              </a:buClr>
              <a:buSzPts val="2800"/>
              <a:buFont typeface="Lato"/>
              <a:buAutoNum type="arabicPeriod"/>
            </a:pPr>
            <a:r>
              <a:rPr lang="en" sz="2800">
                <a:solidFill>
                  <a:srgbClr val="00221B"/>
                </a:solidFill>
                <a:latin typeface="Lato"/>
                <a:ea typeface="Lato"/>
                <a:cs typeface="Lato"/>
                <a:sym typeface="Lato"/>
              </a:rPr>
              <a:t>Organization &amp; Structure</a:t>
            </a:r>
            <a:endParaRPr sz="2800">
              <a:solidFill>
                <a:srgbClr val="00221B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4064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221B"/>
              </a:buClr>
              <a:buSzPts val="2800"/>
              <a:buFont typeface="Lato"/>
              <a:buAutoNum type="arabicPeriod"/>
            </a:pPr>
            <a:r>
              <a:rPr lang="en" sz="2800">
                <a:solidFill>
                  <a:srgbClr val="00221B"/>
                </a:solidFill>
                <a:latin typeface="Lato"/>
                <a:ea typeface="Lato"/>
                <a:cs typeface="Lato"/>
                <a:sym typeface="Lato"/>
              </a:rPr>
              <a:t>Unclear Expectations &amp; Social Interactions</a:t>
            </a:r>
            <a:endParaRPr sz="2800">
              <a:solidFill>
                <a:srgbClr val="00221B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4064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221B"/>
              </a:buClr>
              <a:buSzPts val="2800"/>
              <a:buFont typeface="Lato"/>
              <a:buAutoNum type="arabicPeriod"/>
            </a:pPr>
            <a:r>
              <a:rPr lang="en" sz="2800">
                <a:solidFill>
                  <a:srgbClr val="00221B"/>
                </a:solidFill>
                <a:latin typeface="Lato"/>
                <a:ea typeface="Lato"/>
                <a:cs typeface="Lato"/>
                <a:sym typeface="Lato"/>
              </a:rPr>
              <a:t>Time-Management &amp; Prioritization</a:t>
            </a:r>
            <a:endParaRPr sz="2800">
              <a:solidFill>
                <a:srgbClr val="00221B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4064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221B"/>
              </a:buClr>
              <a:buSzPts val="2800"/>
              <a:buFont typeface="Lato"/>
              <a:buAutoNum type="arabicPeriod"/>
            </a:pPr>
            <a:r>
              <a:rPr lang="en" sz="2800">
                <a:solidFill>
                  <a:srgbClr val="00221B"/>
                </a:solidFill>
                <a:latin typeface="Lato"/>
                <a:ea typeface="Lato"/>
                <a:cs typeface="Lato"/>
                <a:sym typeface="Lato"/>
              </a:rPr>
              <a:t>Sensory &amp; Emotional Regulation</a:t>
            </a:r>
            <a:endParaRPr sz="2800">
              <a:solidFill>
                <a:srgbClr val="00221B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40640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00221B"/>
              </a:buClr>
              <a:buSzPts val="2800"/>
              <a:buFont typeface="Lato"/>
              <a:buAutoNum type="arabicPeriod"/>
            </a:pPr>
            <a:r>
              <a:rPr lang="en" sz="2800">
                <a:solidFill>
                  <a:srgbClr val="00221B"/>
                </a:solidFill>
                <a:latin typeface="Lato"/>
                <a:ea typeface="Lato"/>
                <a:cs typeface="Lato"/>
                <a:sym typeface="Lato"/>
              </a:rPr>
              <a:t>Working Memory &amp; Processing</a:t>
            </a:r>
            <a:endParaRPr sz="2800">
              <a:solidFill>
                <a:srgbClr val="00221B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91" name="Google Shape;391;p46"/>
          <p:cNvSpPr txBox="1">
            <a:spLocks noGrp="1"/>
          </p:cNvSpPr>
          <p:nvPr>
            <p:ph type="ctrTitle"/>
          </p:nvPr>
        </p:nvSpPr>
        <p:spPr>
          <a:xfrm>
            <a:off x="121375" y="95400"/>
            <a:ext cx="8909700" cy="622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Proactively Remove Barriers for Neurodivergent Students</a:t>
            </a:r>
            <a:endParaRPr sz="31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47"/>
          <p:cNvSpPr txBox="1">
            <a:spLocks noGrp="1"/>
          </p:cNvSpPr>
          <p:nvPr>
            <p:ph type="title"/>
          </p:nvPr>
        </p:nvSpPr>
        <p:spPr>
          <a:xfrm>
            <a:off x="904800" y="2642300"/>
            <a:ext cx="7334400" cy="1510500"/>
          </a:xfrm>
          <a:prstGeom prst="rect">
            <a:avLst/>
          </a:prstGeom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1. Focus, Attention, &amp; Motivation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48"/>
          <p:cNvSpPr txBox="1">
            <a:spLocks noGrp="1"/>
          </p:cNvSpPr>
          <p:nvPr>
            <p:ph type="title"/>
          </p:nvPr>
        </p:nvSpPr>
        <p:spPr>
          <a:xfrm>
            <a:off x="558050" y="2887925"/>
            <a:ext cx="7334400" cy="1510500"/>
          </a:xfrm>
          <a:prstGeom prst="rect">
            <a:avLst/>
          </a:prstGeom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Passive vs. Active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49"/>
          <p:cNvSpPr txBox="1">
            <a:spLocks noGrp="1"/>
          </p:cNvSpPr>
          <p:nvPr>
            <p:ph type="title" idx="4294967295"/>
          </p:nvPr>
        </p:nvSpPr>
        <p:spPr>
          <a:xfrm>
            <a:off x="241400" y="674125"/>
            <a:ext cx="8655300" cy="7560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Active vs. Passive</a:t>
            </a:r>
            <a:endParaRPr>
              <a:solidFill>
                <a:srgbClr val="000000"/>
              </a:solidFill>
            </a:endParaRPr>
          </a:p>
        </p:txBody>
      </p:sp>
      <p:grpSp>
        <p:nvGrpSpPr>
          <p:cNvPr id="407" name="Google Shape;407;p49"/>
          <p:cNvGrpSpPr/>
          <p:nvPr/>
        </p:nvGrpSpPr>
        <p:grpSpPr>
          <a:xfrm>
            <a:off x="304800" y="2526042"/>
            <a:ext cx="8488200" cy="469500"/>
            <a:chOff x="304800" y="2526042"/>
            <a:chExt cx="8488200" cy="469500"/>
          </a:xfrm>
        </p:grpSpPr>
        <p:sp>
          <p:nvSpPr>
            <p:cNvPr id="408" name="Google Shape;408;p49"/>
            <p:cNvSpPr txBox="1"/>
            <p:nvPr/>
          </p:nvSpPr>
          <p:spPr>
            <a:xfrm>
              <a:off x="3659550" y="2526042"/>
              <a:ext cx="1824900" cy="46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>
                  <a:latin typeface="Roboto"/>
                  <a:ea typeface="Roboto"/>
                  <a:cs typeface="Roboto"/>
                  <a:sym typeface="Roboto"/>
                </a:rPr>
                <a:t>45 minutes</a:t>
              </a:r>
              <a:endParaRPr sz="24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409" name="Google Shape;409;p49"/>
            <p:cNvCxnSpPr/>
            <p:nvPr/>
          </p:nvCxnSpPr>
          <p:spPr>
            <a:xfrm>
              <a:off x="5517000" y="2795850"/>
              <a:ext cx="3276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410" name="Google Shape;410;p49"/>
            <p:cNvCxnSpPr/>
            <p:nvPr/>
          </p:nvCxnSpPr>
          <p:spPr>
            <a:xfrm rot="10800000">
              <a:off x="304800" y="2795850"/>
              <a:ext cx="32760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  <p:grpSp>
        <p:nvGrpSpPr>
          <p:cNvPr id="411" name="Google Shape;411;p49"/>
          <p:cNvGrpSpPr/>
          <p:nvPr/>
        </p:nvGrpSpPr>
        <p:grpSpPr>
          <a:xfrm>
            <a:off x="107700" y="674591"/>
            <a:ext cx="8928600" cy="2320952"/>
            <a:chOff x="107700" y="1817591"/>
            <a:chExt cx="8928600" cy="2320952"/>
          </a:xfrm>
        </p:grpSpPr>
        <p:sp>
          <p:nvSpPr>
            <p:cNvPr id="412" name="Google Shape;412;p49"/>
            <p:cNvSpPr/>
            <p:nvPr/>
          </p:nvSpPr>
          <p:spPr>
            <a:xfrm>
              <a:off x="107700" y="1819563"/>
              <a:ext cx="8928600" cy="1715400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49"/>
            <p:cNvSpPr txBox="1"/>
            <p:nvPr/>
          </p:nvSpPr>
          <p:spPr>
            <a:xfrm rot="-2998473">
              <a:off x="152555" y="2280036"/>
              <a:ext cx="1421335" cy="39390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latin typeface="Lato"/>
                  <a:ea typeface="Lato"/>
                  <a:cs typeface="Lato"/>
                  <a:sym typeface="Lato"/>
                </a:rPr>
                <a:t>Introduction</a:t>
              </a:r>
              <a:endParaRPr sz="1600"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14" name="Google Shape;414;p49"/>
            <p:cNvSpPr txBox="1"/>
            <p:nvPr/>
          </p:nvSpPr>
          <p:spPr>
            <a:xfrm rot="-2999248">
              <a:off x="1451145" y="2437388"/>
              <a:ext cx="1010179" cy="39390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latin typeface="Lato"/>
                  <a:ea typeface="Lato"/>
                  <a:cs typeface="Lato"/>
                  <a:sym typeface="Lato"/>
                </a:rPr>
                <a:t>Topic 1</a:t>
              </a:r>
              <a:endParaRPr sz="1600"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15" name="Google Shape;415;p49"/>
            <p:cNvSpPr txBox="1"/>
            <p:nvPr/>
          </p:nvSpPr>
          <p:spPr>
            <a:xfrm rot="-2999215">
              <a:off x="4066796" y="2437340"/>
              <a:ext cx="1103019" cy="39390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latin typeface="Lato"/>
                  <a:ea typeface="Lato"/>
                  <a:cs typeface="Lato"/>
                  <a:sym typeface="Lato"/>
                </a:rPr>
                <a:t>Topic 2</a:t>
              </a:r>
              <a:endParaRPr sz="1600"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16" name="Google Shape;416;p49"/>
            <p:cNvSpPr txBox="1"/>
            <p:nvPr/>
          </p:nvSpPr>
          <p:spPr>
            <a:xfrm rot="-2999047">
              <a:off x="6528723" y="2437362"/>
              <a:ext cx="1025505" cy="39390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latin typeface="Lato"/>
                  <a:ea typeface="Lato"/>
                  <a:cs typeface="Lato"/>
                  <a:sym typeface="Lato"/>
                </a:rPr>
                <a:t>Topic 3</a:t>
              </a:r>
              <a:endParaRPr sz="1600"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17" name="Google Shape;417;p49"/>
            <p:cNvSpPr txBox="1"/>
            <p:nvPr/>
          </p:nvSpPr>
          <p:spPr>
            <a:xfrm rot="-2998793">
              <a:off x="8105721" y="2486437"/>
              <a:ext cx="882193" cy="39390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latin typeface="Lato"/>
                  <a:ea typeface="Lato"/>
                  <a:cs typeface="Lato"/>
                  <a:sym typeface="Lato"/>
                </a:rPr>
                <a:t>Q &amp; A</a:t>
              </a:r>
              <a:endParaRPr sz="1600"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18" name="Google Shape;418;p49"/>
            <p:cNvSpPr/>
            <p:nvPr/>
          </p:nvSpPr>
          <p:spPr>
            <a:xfrm>
              <a:off x="7971737" y="3064250"/>
              <a:ext cx="827400" cy="375300"/>
            </a:xfrm>
            <a:prstGeom prst="rect">
              <a:avLst/>
            </a:prstGeom>
            <a:solidFill>
              <a:srgbClr val="CC00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19" name="Google Shape;419;p49"/>
            <p:cNvGrpSpPr/>
            <p:nvPr/>
          </p:nvGrpSpPr>
          <p:grpSpPr>
            <a:xfrm>
              <a:off x="2845158" y="3064250"/>
              <a:ext cx="2901414" cy="375336"/>
              <a:chOff x="4519750" y="2875850"/>
              <a:chExt cx="2679300" cy="396300"/>
            </a:xfrm>
          </p:grpSpPr>
          <p:sp>
            <p:nvSpPr>
              <p:cNvPr id="420" name="Google Shape;420;p49"/>
              <p:cNvSpPr/>
              <p:nvPr/>
            </p:nvSpPr>
            <p:spPr>
              <a:xfrm>
                <a:off x="4519750" y="2875850"/>
                <a:ext cx="2679300" cy="396300"/>
              </a:xfrm>
              <a:prstGeom prst="rect">
                <a:avLst/>
              </a:prstGeom>
              <a:solidFill>
                <a:srgbClr val="4527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1" name="Google Shape;421;p49"/>
              <p:cNvSpPr txBox="1"/>
              <p:nvPr/>
            </p:nvSpPr>
            <p:spPr>
              <a:xfrm>
                <a:off x="5644138" y="2900150"/>
                <a:ext cx="430500" cy="347700"/>
              </a:xfrm>
              <a:prstGeom prst="rect">
                <a:avLst/>
              </a:prstGeom>
              <a:solidFill>
                <a:srgbClr val="452774"/>
              </a:solidFill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 b="1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14</a:t>
                </a:r>
                <a:endParaRPr sz="1200" b="1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sp>
          <p:nvSpPr>
            <p:cNvPr id="422" name="Google Shape;422;p49"/>
            <p:cNvSpPr txBox="1"/>
            <p:nvPr/>
          </p:nvSpPr>
          <p:spPr>
            <a:xfrm>
              <a:off x="8158446" y="3087265"/>
              <a:ext cx="445200" cy="329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 b="1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5</a:t>
              </a:r>
              <a:endParaRPr sz="12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23" name="Google Shape;423;p49"/>
            <p:cNvSpPr/>
            <p:nvPr/>
          </p:nvSpPr>
          <p:spPr>
            <a:xfrm>
              <a:off x="263367" y="3064250"/>
              <a:ext cx="356700" cy="375300"/>
            </a:xfrm>
            <a:prstGeom prst="rect">
              <a:avLst/>
            </a:prstGeom>
            <a:solidFill>
              <a:srgbClr val="4527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 b="1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2</a:t>
              </a:r>
              <a:endParaRPr sz="13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grpSp>
          <p:nvGrpSpPr>
            <p:cNvPr id="424" name="Google Shape;424;p49"/>
            <p:cNvGrpSpPr/>
            <p:nvPr/>
          </p:nvGrpSpPr>
          <p:grpSpPr>
            <a:xfrm>
              <a:off x="700498" y="3064250"/>
              <a:ext cx="2051042" cy="375336"/>
              <a:chOff x="601686" y="2875850"/>
              <a:chExt cx="1983600" cy="396300"/>
            </a:xfrm>
          </p:grpSpPr>
          <p:sp>
            <p:nvSpPr>
              <p:cNvPr id="425" name="Google Shape;425;p49"/>
              <p:cNvSpPr/>
              <p:nvPr/>
            </p:nvSpPr>
            <p:spPr>
              <a:xfrm>
                <a:off x="601686" y="2875850"/>
                <a:ext cx="1983600" cy="396300"/>
              </a:xfrm>
              <a:prstGeom prst="rect">
                <a:avLst/>
              </a:prstGeom>
              <a:solidFill>
                <a:srgbClr val="4527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6" name="Google Shape;426;p49"/>
              <p:cNvSpPr txBox="1"/>
              <p:nvPr/>
            </p:nvSpPr>
            <p:spPr>
              <a:xfrm>
                <a:off x="1308476" y="2900150"/>
                <a:ext cx="476700" cy="347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 b="1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12</a:t>
                </a:r>
                <a:endParaRPr sz="1200" b="1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grpSp>
          <p:nvGrpSpPr>
            <p:cNvPr id="427" name="Google Shape;427;p49"/>
            <p:cNvGrpSpPr/>
            <p:nvPr/>
          </p:nvGrpSpPr>
          <p:grpSpPr>
            <a:xfrm>
              <a:off x="5840305" y="3064250"/>
              <a:ext cx="2051042" cy="375336"/>
              <a:chOff x="601686" y="2875850"/>
              <a:chExt cx="1983600" cy="396300"/>
            </a:xfrm>
          </p:grpSpPr>
          <p:sp>
            <p:nvSpPr>
              <p:cNvPr id="428" name="Google Shape;428;p49"/>
              <p:cNvSpPr/>
              <p:nvPr/>
            </p:nvSpPr>
            <p:spPr>
              <a:xfrm>
                <a:off x="601686" y="2875850"/>
                <a:ext cx="1983600" cy="396300"/>
              </a:xfrm>
              <a:prstGeom prst="rect">
                <a:avLst/>
              </a:prstGeom>
              <a:solidFill>
                <a:srgbClr val="45277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9" name="Google Shape;429;p49"/>
              <p:cNvSpPr txBox="1"/>
              <p:nvPr/>
            </p:nvSpPr>
            <p:spPr>
              <a:xfrm>
                <a:off x="1308476" y="2900150"/>
                <a:ext cx="476700" cy="347700"/>
              </a:xfrm>
              <a:prstGeom prst="rect">
                <a:avLst/>
              </a:prstGeom>
              <a:solidFill>
                <a:srgbClr val="452774"/>
              </a:solidFill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 b="1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12</a:t>
                </a:r>
                <a:endParaRPr sz="1200" b="1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sp>
          <p:nvSpPr>
            <p:cNvPr id="430" name="Google Shape;430;p49"/>
            <p:cNvSpPr txBox="1"/>
            <p:nvPr/>
          </p:nvSpPr>
          <p:spPr>
            <a:xfrm>
              <a:off x="2406713" y="1886438"/>
              <a:ext cx="4225800" cy="46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b="1">
                  <a:latin typeface="Lato"/>
                  <a:ea typeface="Lato"/>
                  <a:cs typeface="Lato"/>
                  <a:sym typeface="Lato"/>
                </a:rPr>
                <a:t>BEFORE</a:t>
              </a:r>
              <a:endParaRPr sz="2400" b="1">
                <a:latin typeface="Lato"/>
                <a:ea typeface="Lato"/>
                <a:cs typeface="Lato"/>
                <a:sym typeface="Lato"/>
              </a:endParaRPr>
            </a:p>
          </p:txBody>
        </p:sp>
        <p:grpSp>
          <p:nvGrpSpPr>
            <p:cNvPr id="431" name="Google Shape;431;p49"/>
            <p:cNvGrpSpPr/>
            <p:nvPr/>
          </p:nvGrpSpPr>
          <p:grpSpPr>
            <a:xfrm>
              <a:off x="304800" y="3669042"/>
              <a:ext cx="8488200" cy="469500"/>
              <a:chOff x="304800" y="2526042"/>
              <a:chExt cx="8488200" cy="469500"/>
            </a:xfrm>
          </p:grpSpPr>
          <p:sp>
            <p:nvSpPr>
              <p:cNvPr id="432" name="Google Shape;432;p49"/>
              <p:cNvSpPr txBox="1"/>
              <p:nvPr/>
            </p:nvSpPr>
            <p:spPr>
              <a:xfrm>
                <a:off x="3659550" y="2526042"/>
                <a:ext cx="1824900" cy="469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400">
                    <a:latin typeface="Roboto"/>
                    <a:ea typeface="Roboto"/>
                    <a:cs typeface="Roboto"/>
                    <a:sym typeface="Roboto"/>
                  </a:rPr>
                  <a:t>45 minutes</a:t>
                </a:r>
                <a:endParaRPr sz="2400"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cxnSp>
            <p:nvCxnSpPr>
              <p:cNvPr id="433" name="Google Shape;433;p49"/>
              <p:cNvCxnSpPr/>
              <p:nvPr/>
            </p:nvCxnSpPr>
            <p:spPr>
              <a:xfrm>
                <a:off x="5517000" y="2795850"/>
                <a:ext cx="32760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cxnSp>
            <p:nvCxnSpPr>
              <p:cNvPr id="434" name="Google Shape;434;p49"/>
              <p:cNvCxnSpPr/>
              <p:nvPr/>
            </p:nvCxnSpPr>
            <p:spPr>
              <a:xfrm rot="10800000">
                <a:off x="304800" y="2795850"/>
                <a:ext cx="32760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</p:grpSp>
      </p:grpSp>
      <p:grpSp>
        <p:nvGrpSpPr>
          <p:cNvPr id="435" name="Google Shape;435;p49"/>
          <p:cNvGrpSpPr/>
          <p:nvPr/>
        </p:nvGrpSpPr>
        <p:grpSpPr>
          <a:xfrm>
            <a:off x="107700" y="3079374"/>
            <a:ext cx="8928600" cy="1863600"/>
            <a:chOff x="107700" y="1783974"/>
            <a:chExt cx="8928600" cy="1863600"/>
          </a:xfrm>
        </p:grpSpPr>
        <p:sp>
          <p:nvSpPr>
            <p:cNvPr id="436" name="Google Shape;436;p49"/>
            <p:cNvSpPr/>
            <p:nvPr/>
          </p:nvSpPr>
          <p:spPr>
            <a:xfrm>
              <a:off x="107700" y="1783974"/>
              <a:ext cx="8928600" cy="1863600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49"/>
            <p:cNvSpPr/>
            <p:nvPr/>
          </p:nvSpPr>
          <p:spPr>
            <a:xfrm>
              <a:off x="246422" y="3150403"/>
              <a:ext cx="817500" cy="396300"/>
            </a:xfrm>
            <a:prstGeom prst="rect">
              <a:avLst/>
            </a:prstGeom>
            <a:solidFill>
              <a:srgbClr val="4527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49"/>
            <p:cNvSpPr/>
            <p:nvPr/>
          </p:nvSpPr>
          <p:spPr>
            <a:xfrm>
              <a:off x="1161241" y="3150403"/>
              <a:ext cx="817500" cy="396300"/>
            </a:xfrm>
            <a:prstGeom prst="rect">
              <a:avLst/>
            </a:prstGeom>
            <a:solidFill>
              <a:srgbClr val="4527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49"/>
            <p:cNvSpPr/>
            <p:nvPr/>
          </p:nvSpPr>
          <p:spPr>
            <a:xfrm>
              <a:off x="2370685" y="3150403"/>
              <a:ext cx="817500" cy="396300"/>
            </a:xfrm>
            <a:prstGeom prst="rect">
              <a:avLst/>
            </a:prstGeom>
            <a:solidFill>
              <a:srgbClr val="CC00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49"/>
            <p:cNvSpPr/>
            <p:nvPr/>
          </p:nvSpPr>
          <p:spPr>
            <a:xfrm>
              <a:off x="3305506" y="3150403"/>
              <a:ext cx="817500" cy="396300"/>
            </a:xfrm>
            <a:prstGeom prst="rect">
              <a:avLst/>
            </a:prstGeom>
            <a:solidFill>
              <a:srgbClr val="4527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49"/>
            <p:cNvSpPr/>
            <p:nvPr/>
          </p:nvSpPr>
          <p:spPr>
            <a:xfrm>
              <a:off x="7510995" y="3150403"/>
              <a:ext cx="352500" cy="396300"/>
            </a:xfrm>
            <a:prstGeom prst="rect">
              <a:avLst/>
            </a:prstGeom>
            <a:solidFill>
              <a:srgbClr val="4527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49"/>
            <p:cNvSpPr/>
            <p:nvPr/>
          </p:nvSpPr>
          <p:spPr>
            <a:xfrm>
              <a:off x="6050033" y="3150403"/>
              <a:ext cx="1367700" cy="396300"/>
            </a:xfrm>
            <a:prstGeom prst="rect">
              <a:avLst/>
            </a:prstGeom>
            <a:solidFill>
              <a:srgbClr val="4527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49"/>
            <p:cNvSpPr/>
            <p:nvPr/>
          </p:nvSpPr>
          <p:spPr>
            <a:xfrm>
              <a:off x="7960763" y="3150403"/>
              <a:ext cx="817500" cy="396300"/>
            </a:xfrm>
            <a:prstGeom prst="rect">
              <a:avLst/>
            </a:prstGeom>
            <a:solidFill>
              <a:srgbClr val="CC00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49"/>
            <p:cNvSpPr/>
            <p:nvPr/>
          </p:nvSpPr>
          <p:spPr>
            <a:xfrm>
              <a:off x="4240323" y="3150403"/>
              <a:ext cx="1692900" cy="396300"/>
            </a:xfrm>
            <a:prstGeom prst="rect">
              <a:avLst/>
            </a:prstGeom>
            <a:solidFill>
              <a:srgbClr val="CC00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49"/>
            <p:cNvSpPr/>
            <p:nvPr/>
          </p:nvSpPr>
          <p:spPr>
            <a:xfrm>
              <a:off x="2079795" y="3150403"/>
              <a:ext cx="190200" cy="396300"/>
            </a:xfrm>
            <a:prstGeom prst="rect">
              <a:avLst/>
            </a:prstGeom>
            <a:solidFill>
              <a:srgbClr val="CC00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4"/>
                </a:solidFill>
              </a:endParaRPr>
            </a:p>
          </p:txBody>
        </p:sp>
        <p:sp>
          <p:nvSpPr>
            <p:cNvPr id="446" name="Google Shape;446;p49"/>
            <p:cNvSpPr txBox="1"/>
            <p:nvPr/>
          </p:nvSpPr>
          <p:spPr>
            <a:xfrm rot="-3090173">
              <a:off x="312720" y="2280314"/>
              <a:ext cx="1468492" cy="4018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latin typeface="Lato"/>
                  <a:ea typeface="Lato"/>
                  <a:cs typeface="Lato"/>
                  <a:sym typeface="Lato"/>
                </a:rPr>
                <a:t>Introduction</a:t>
              </a:r>
              <a:endParaRPr sz="1600"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47" name="Google Shape;447;p49"/>
            <p:cNvSpPr txBox="1"/>
            <p:nvPr/>
          </p:nvSpPr>
          <p:spPr>
            <a:xfrm rot="-3090752">
              <a:off x="1246493" y="2446516"/>
              <a:ext cx="1043636" cy="4018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latin typeface="Lato"/>
                  <a:ea typeface="Lato"/>
                  <a:cs typeface="Lato"/>
                  <a:sym typeface="Lato"/>
                </a:rPr>
                <a:t>Topic 1</a:t>
              </a:r>
              <a:endParaRPr sz="1600"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48" name="Google Shape;448;p49"/>
            <p:cNvSpPr txBox="1"/>
            <p:nvPr/>
          </p:nvSpPr>
          <p:spPr>
            <a:xfrm rot="-3089679">
              <a:off x="1808257" y="2344965"/>
              <a:ext cx="1303431" cy="4018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latin typeface="Lato"/>
                  <a:ea typeface="Lato"/>
                  <a:cs typeface="Lato"/>
                  <a:sym typeface="Lato"/>
                </a:rPr>
                <a:t>Reflection</a:t>
              </a:r>
              <a:endParaRPr sz="1600"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49" name="Google Shape;449;p49"/>
            <p:cNvSpPr txBox="1"/>
            <p:nvPr/>
          </p:nvSpPr>
          <p:spPr>
            <a:xfrm rot="-3090606">
              <a:off x="2460573" y="2354114"/>
              <a:ext cx="1279772" cy="4018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latin typeface="Lato"/>
                  <a:ea typeface="Lato"/>
                  <a:cs typeface="Lato"/>
                  <a:sym typeface="Lato"/>
                </a:rPr>
                <a:t>Share Out</a:t>
              </a:r>
              <a:endParaRPr sz="1600"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50" name="Google Shape;450;p49"/>
            <p:cNvSpPr txBox="1"/>
            <p:nvPr/>
          </p:nvSpPr>
          <p:spPr>
            <a:xfrm rot="-3089880">
              <a:off x="3392828" y="2409014"/>
              <a:ext cx="1139682" cy="4018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latin typeface="Lato"/>
                  <a:ea typeface="Lato"/>
                  <a:cs typeface="Lato"/>
                  <a:sym typeface="Lato"/>
                </a:rPr>
                <a:t>Topic 2</a:t>
              </a:r>
              <a:endParaRPr sz="1600"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51" name="Google Shape;451;p49"/>
            <p:cNvSpPr txBox="1"/>
            <p:nvPr/>
          </p:nvSpPr>
          <p:spPr>
            <a:xfrm rot="-3090280">
              <a:off x="4624108" y="2325789"/>
              <a:ext cx="1207806" cy="6888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latin typeface="Lato"/>
                  <a:ea typeface="Lato"/>
                  <a:cs typeface="Lato"/>
                  <a:sym typeface="Lato"/>
                </a:rPr>
                <a:t>Discussion</a:t>
              </a:r>
              <a:endParaRPr sz="1600">
                <a:latin typeface="Lato"/>
                <a:ea typeface="Lato"/>
                <a:cs typeface="Lato"/>
                <a:sym typeface="Lato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latin typeface="Lato"/>
                  <a:ea typeface="Lato"/>
                  <a:cs typeface="Lato"/>
                  <a:sym typeface="Lato"/>
                </a:rPr>
                <a:t>     Groups</a:t>
              </a:r>
              <a:endParaRPr sz="1600"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52" name="Google Shape;452;p49"/>
            <p:cNvSpPr txBox="1"/>
            <p:nvPr/>
          </p:nvSpPr>
          <p:spPr>
            <a:xfrm rot="-3090446">
              <a:off x="6338078" y="2440365"/>
              <a:ext cx="1059425" cy="4018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latin typeface="Lato"/>
                  <a:ea typeface="Lato"/>
                  <a:cs typeface="Lato"/>
                  <a:sym typeface="Lato"/>
                </a:rPr>
                <a:t>Topic 3</a:t>
              </a:r>
              <a:endParaRPr sz="1600"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53" name="Google Shape;453;p49"/>
            <p:cNvSpPr txBox="1"/>
            <p:nvPr/>
          </p:nvSpPr>
          <p:spPr>
            <a:xfrm rot="-3090310">
              <a:off x="7179415" y="2276260"/>
              <a:ext cx="1366870" cy="62443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latin typeface="Lato"/>
                  <a:ea typeface="Lato"/>
                  <a:cs typeface="Lato"/>
                  <a:sym typeface="Lato"/>
                </a:rPr>
                <a:t>Final</a:t>
              </a:r>
              <a:endParaRPr sz="1600">
                <a:latin typeface="Lato"/>
                <a:ea typeface="Lato"/>
                <a:cs typeface="Lato"/>
                <a:sym typeface="Lato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latin typeface="Lato"/>
                  <a:ea typeface="Lato"/>
                  <a:cs typeface="Lato"/>
                  <a:sym typeface="Lato"/>
                </a:rPr>
                <a:t>    Thoughts</a:t>
              </a:r>
              <a:endParaRPr sz="1600"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54" name="Google Shape;454;p49"/>
            <p:cNvSpPr txBox="1"/>
            <p:nvPr/>
          </p:nvSpPr>
          <p:spPr>
            <a:xfrm rot="-3089599">
              <a:off x="8092105" y="2498264"/>
              <a:ext cx="911652" cy="4018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latin typeface="Lato"/>
                  <a:ea typeface="Lato"/>
                  <a:cs typeface="Lato"/>
                  <a:sym typeface="Lato"/>
                </a:rPr>
                <a:t>Q &amp; A</a:t>
              </a:r>
              <a:endParaRPr sz="1600"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55" name="Google Shape;455;p49"/>
            <p:cNvSpPr txBox="1"/>
            <p:nvPr/>
          </p:nvSpPr>
          <p:spPr>
            <a:xfrm>
              <a:off x="486298" y="3174703"/>
              <a:ext cx="370500" cy="347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 b="1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5</a:t>
              </a:r>
              <a:endParaRPr sz="12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56" name="Google Shape;456;p49"/>
            <p:cNvSpPr txBox="1"/>
            <p:nvPr/>
          </p:nvSpPr>
          <p:spPr>
            <a:xfrm>
              <a:off x="7503875" y="3174824"/>
              <a:ext cx="370500" cy="347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 b="1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2</a:t>
              </a:r>
              <a:endParaRPr sz="12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57" name="Google Shape;457;p49"/>
            <p:cNvSpPr txBox="1"/>
            <p:nvPr/>
          </p:nvSpPr>
          <p:spPr>
            <a:xfrm>
              <a:off x="6517475" y="3174703"/>
              <a:ext cx="439800" cy="347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7</a:t>
              </a:r>
              <a:endParaRPr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58" name="Google Shape;458;p49"/>
            <p:cNvSpPr txBox="1"/>
            <p:nvPr/>
          </p:nvSpPr>
          <p:spPr>
            <a:xfrm>
              <a:off x="4765954" y="3174703"/>
              <a:ext cx="487200" cy="347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 b="1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10</a:t>
              </a:r>
              <a:endParaRPr sz="12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59" name="Google Shape;459;p49"/>
            <p:cNvSpPr txBox="1"/>
            <p:nvPr/>
          </p:nvSpPr>
          <p:spPr>
            <a:xfrm>
              <a:off x="3598354" y="3174703"/>
              <a:ext cx="370500" cy="347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 b="1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5</a:t>
              </a:r>
              <a:endParaRPr sz="12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60" name="Google Shape;460;p49"/>
            <p:cNvSpPr txBox="1"/>
            <p:nvPr/>
          </p:nvSpPr>
          <p:spPr>
            <a:xfrm>
              <a:off x="1993050" y="3174824"/>
              <a:ext cx="370500" cy="347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 b="1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1</a:t>
              </a:r>
              <a:endParaRPr sz="12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61" name="Google Shape;461;p49"/>
            <p:cNvSpPr txBox="1"/>
            <p:nvPr/>
          </p:nvSpPr>
          <p:spPr>
            <a:xfrm>
              <a:off x="1422248" y="3174703"/>
              <a:ext cx="370500" cy="347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 b="1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5</a:t>
              </a:r>
              <a:endParaRPr sz="12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62" name="Google Shape;462;p49"/>
            <p:cNvSpPr txBox="1"/>
            <p:nvPr/>
          </p:nvSpPr>
          <p:spPr>
            <a:xfrm>
              <a:off x="2608158" y="3174703"/>
              <a:ext cx="370500" cy="347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5</a:t>
              </a:r>
              <a:endParaRPr sz="12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63" name="Google Shape;463;p49"/>
            <p:cNvSpPr txBox="1"/>
            <p:nvPr/>
          </p:nvSpPr>
          <p:spPr>
            <a:xfrm>
              <a:off x="8145286" y="3174703"/>
              <a:ext cx="439800" cy="347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 b="1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5</a:t>
              </a:r>
              <a:endParaRPr sz="12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64" name="Google Shape;464;p49"/>
            <p:cNvSpPr txBox="1"/>
            <p:nvPr/>
          </p:nvSpPr>
          <p:spPr>
            <a:xfrm>
              <a:off x="2506038" y="1783975"/>
              <a:ext cx="4225800" cy="408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b="1">
                  <a:latin typeface="Lato"/>
                  <a:ea typeface="Lato"/>
                  <a:cs typeface="Lato"/>
                  <a:sym typeface="Lato"/>
                </a:rPr>
                <a:t>AFTER</a:t>
              </a:r>
              <a:endParaRPr sz="2400" b="1">
                <a:latin typeface="Lato"/>
                <a:ea typeface="Lato"/>
                <a:cs typeface="Lato"/>
                <a:sym typeface="Lato"/>
              </a:endParaRPr>
            </a:p>
          </p:txBody>
        </p:sp>
      </p:grpSp>
      <p:sp>
        <p:nvSpPr>
          <p:cNvPr id="465" name="Google Shape;465;p49"/>
          <p:cNvSpPr txBox="1"/>
          <p:nvPr/>
        </p:nvSpPr>
        <p:spPr>
          <a:xfrm>
            <a:off x="6550525" y="151950"/>
            <a:ext cx="1302000" cy="4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 = Passive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66" name="Google Shape;466;p49"/>
          <p:cNvSpPr txBox="1"/>
          <p:nvPr/>
        </p:nvSpPr>
        <p:spPr>
          <a:xfrm>
            <a:off x="8122200" y="150750"/>
            <a:ext cx="989400" cy="3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 = Active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67" name="Google Shape;467;p49"/>
          <p:cNvSpPr/>
          <p:nvPr/>
        </p:nvSpPr>
        <p:spPr>
          <a:xfrm>
            <a:off x="6225910" y="244100"/>
            <a:ext cx="370500" cy="237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68" name="Google Shape;468;p49"/>
          <p:cNvSpPr/>
          <p:nvPr/>
        </p:nvSpPr>
        <p:spPr>
          <a:xfrm>
            <a:off x="7821433" y="244100"/>
            <a:ext cx="370500" cy="237600"/>
          </a:xfrm>
          <a:prstGeom prst="rect">
            <a:avLst/>
          </a:prstGeom>
          <a:solidFill>
            <a:srgbClr val="C8008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50"/>
          <p:cNvSpPr txBox="1">
            <a:spLocks noGrp="1"/>
          </p:cNvSpPr>
          <p:nvPr>
            <p:ph type="title"/>
          </p:nvPr>
        </p:nvSpPr>
        <p:spPr>
          <a:xfrm>
            <a:off x="774775" y="2830125"/>
            <a:ext cx="7334400" cy="1510500"/>
          </a:xfrm>
          <a:prstGeom prst="rect">
            <a:avLst/>
          </a:prstGeom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2. Organization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&amp; Structure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51"/>
          <p:cNvSpPr txBox="1">
            <a:spLocks noGrp="1"/>
          </p:cNvSpPr>
          <p:nvPr>
            <p:ph type="title"/>
          </p:nvPr>
        </p:nvSpPr>
        <p:spPr>
          <a:xfrm>
            <a:off x="702525" y="2989050"/>
            <a:ext cx="7334400" cy="1510500"/>
          </a:xfrm>
          <a:prstGeom prst="rect">
            <a:avLst/>
          </a:prstGeom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Intentional Slide Structure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52"/>
          <p:cNvSpPr txBox="1">
            <a:spLocks noGrp="1"/>
          </p:cNvSpPr>
          <p:nvPr>
            <p:ph type="ctrTitle"/>
          </p:nvPr>
        </p:nvSpPr>
        <p:spPr>
          <a:xfrm>
            <a:off x="121375" y="19200"/>
            <a:ext cx="8909700" cy="827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rgbClr val="FFFFFF"/>
                </a:solidFill>
              </a:rPr>
              <a:t>Intentional Slide Structure </a:t>
            </a:r>
            <a:r>
              <a:rPr lang="en" sz="3100">
                <a:solidFill>
                  <a:schemeClr val="accent1"/>
                </a:solidFill>
              </a:rPr>
              <a:t>2</a:t>
            </a:r>
            <a:endParaRPr sz="3100">
              <a:solidFill>
                <a:schemeClr val="accent1"/>
              </a:solidFill>
            </a:endParaRPr>
          </a:p>
        </p:txBody>
      </p:sp>
      <p:pic>
        <p:nvPicPr>
          <p:cNvPr id="484" name="Google Shape;484;p52" descr="Slide with a dark purple background- Heading Level 1 (I, II, III, IV, etc.)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9200" y="1234423"/>
            <a:ext cx="2986632" cy="166157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485" name="Google Shape;485;p52" descr="A slide with a light purple background- Heading Level 2 (A, B, C, etc.)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75914" y="1952650"/>
            <a:ext cx="2986626" cy="167324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486" name="Google Shape;486;p52" descr="A slide with a white background and light purple gears. Heading Level 3 (1, 2, 3, etc.)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50475" y="2747275"/>
            <a:ext cx="3103101" cy="175467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53"/>
          <p:cNvSpPr txBox="1">
            <a:spLocks noGrp="1"/>
          </p:cNvSpPr>
          <p:nvPr>
            <p:ph type="body" idx="1"/>
          </p:nvPr>
        </p:nvSpPr>
        <p:spPr>
          <a:xfrm>
            <a:off x="234300" y="1104275"/>
            <a:ext cx="8909700" cy="38070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457200" lvl="0" indent="-3810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400"/>
              <a:buAutoNum type="romanUcPeriod"/>
            </a:pPr>
            <a:r>
              <a:rPr lang="en"/>
              <a:t>Major Topic</a:t>
            </a:r>
            <a:endParaRPr/>
          </a:p>
          <a:p>
            <a:pPr marL="914400" lvl="1" indent="-3556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000"/>
              <a:buAutoNum type="alphaUcPeriod"/>
            </a:pPr>
            <a:r>
              <a:rPr lang="en"/>
              <a:t>Sub Topic</a:t>
            </a:r>
            <a:endParaRPr/>
          </a:p>
          <a:p>
            <a:pPr marL="914400" lvl="1" indent="-3556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000"/>
              <a:buAutoNum type="alphaUcPeriod"/>
            </a:pPr>
            <a:r>
              <a:rPr lang="en"/>
              <a:t>Sub Topic</a:t>
            </a:r>
            <a:endParaRPr/>
          </a:p>
          <a:p>
            <a:pPr marL="457200" lvl="0" indent="-3810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400"/>
              <a:buAutoNum type="romanUcPeriod"/>
            </a:pPr>
            <a:r>
              <a:rPr lang="en"/>
              <a:t>Major Topic</a:t>
            </a:r>
            <a:endParaRPr/>
          </a:p>
          <a:p>
            <a:pPr marL="914400" lvl="1" indent="-3556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000"/>
              <a:buAutoNum type="alphaUcPeriod"/>
            </a:pPr>
            <a:r>
              <a:rPr lang="en"/>
              <a:t>Sub Topic</a:t>
            </a:r>
            <a:endParaRPr/>
          </a:p>
          <a:p>
            <a:pPr marL="971550" lvl="2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Sub-sub Topic</a:t>
            </a:r>
            <a:endParaRPr/>
          </a:p>
          <a:p>
            <a:pPr marL="971550" lvl="2" indent="-17145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Sub-sub Topic</a:t>
            </a:r>
            <a:endParaRPr/>
          </a:p>
          <a:p>
            <a:pPr marL="914400" lvl="1" indent="-3556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000"/>
              <a:buAutoNum type="alphaUcPeriod"/>
            </a:pPr>
            <a:r>
              <a:rPr lang="en"/>
              <a:t>Sub Topic</a:t>
            </a:r>
            <a:endParaRPr/>
          </a:p>
          <a:p>
            <a:pPr marL="457200" lvl="0" indent="-3810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400"/>
              <a:buAutoNum type="romanUcPeriod"/>
            </a:pPr>
            <a:r>
              <a:rPr lang="en"/>
              <a:t>Major Topic</a:t>
            </a:r>
            <a:endParaRPr/>
          </a:p>
          <a:p>
            <a:pPr marL="0" lvl="0" indent="0" algn="l" rtl="0">
              <a:spcBef>
                <a:spcPts val="90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92" name="Google Shape;492;p53"/>
          <p:cNvGrpSpPr/>
          <p:nvPr/>
        </p:nvGrpSpPr>
        <p:grpSpPr>
          <a:xfrm>
            <a:off x="581275" y="1095100"/>
            <a:ext cx="2530800" cy="3596050"/>
            <a:chOff x="313150" y="910750"/>
            <a:chExt cx="2530800" cy="3596050"/>
          </a:xfrm>
        </p:grpSpPr>
        <p:sp>
          <p:nvSpPr>
            <p:cNvPr id="493" name="Google Shape;493;p53"/>
            <p:cNvSpPr/>
            <p:nvPr/>
          </p:nvSpPr>
          <p:spPr>
            <a:xfrm>
              <a:off x="313150" y="910750"/>
              <a:ext cx="2530800" cy="394500"/>
            </a:xfrm>
            <a:prstGeom prst="rect">
              <a:avLst/>
            </a:prstGeom>
            <a:noFill/>
            <a:ln w="381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53"/>
            <p:cNvSpPr/>
            <p:nvPr/>
          </p:nvSpPr>
          <p:spPr>
            <a:xfrm>
              <a:off x="313150" y="4112300"/>
              <a:ext cx="2530800" cy="394500"/>
            </a:xfrm>
            <a:prstGeom prst="rect">
              <a:avLst/>
            </a:prstGeom>
            <a:noFill/>
            <a:ln w="381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53"/>
            <p:cNvSpPr/>
            <p:nvPr/>
          </p:nvSpPr>
          <p:spPr>
            <a:xfrm>
              <a:off x="313150" y="2235400"/>
              <a:ext cx="2530800" cy="394500"/>
            </a:xfrm>
            <a:prstGeom prst="rect">
              <a:avLst/>
            </a:prstGeom>
            <a:noFill/>
            <a:ln w="381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6" name="Google Shape;496;p53"/>
          <p:cNvGrpSpPr/>
          <p:nvPr/>
        </p:nvGrpSpPr>
        <p:grpSpPr>
          <a:xfrm>
            <a:off x="3112075" y="1292350"/>
            <a:ext cx="1378500" cy="3201550"/>
            <a:chOff x="2350075" y="1292350"/>
            <a:chExt cx="1378500" cy="3201550"/>
          </a:xfrm>
        </p:grpSpPr>
        <p:cxnSp>
          <p:nvCxnSpPr>
            <p:cNvPr id="497" name="Google Shape;497;p53"/>
            <p:cNvCxnSpPr>
              <a:stCxn id="493" idx="3"/>
              <a:endCxn id="498" idx="1"/>
            </p:cNvCxnSpPr>
            <p:nvPr/>
          </p:nvCxnSpPr>
          <p:spPr>
            <a:xfrm>
              <a:off x="2350075" y="1292350"/>
              <a:ext cx="1378500" cy="284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499" name="Google Shape;499;p53"/>
            <p:cNvCxnSpPr>
              <a:stCxn id="495" idx="3"/>
              <a:endCxn id="498" idx="1"/>
            </p:cNvCxnSpPr>
            <p:nvPr/>
          </p:nvCxnSpPr>
          <p:spPr>
            <a:xfrm rot="10800000" flipH="1">
              <a:off x="2350075" y="1576300"/>
              <a:ext cx="1378500" cy="1040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500" name="Google Shape;500;p53"/>
            <p:cNvCxnSpPr>
              <a:stCxn id="494" idx="3"/>
              <a:endCxn id="498" idx="1"/>
            </p:cNvCxnSpPr>
            <p:nvPr/>
          </p:nvCxnSpPr>
          <p:spPr>
            <a:xfrm rot="10800000" flipH="1">
              <a:off x="2350075" y="1576400"/>
              <a:ext cx="1378500" cy="2917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  <p:grpSp>
        <p:nvGrpSpPr>
          <p:cNvPr id="501" name="Google Shape;501;p53"/>
          <p:cNvGrpSpPr/>
          <p:nvPr/>
        </p:nvGrpSpPr>
        <p:grpSpPr>
          <a:xfrm>
            <a:off x="989275" y="1604600"/>
            <a:ext cx="2122800" cy="2603700"/>
            <a:chOff x="721350" y="1452850"/>
            <a:chExt cx="2122800" cy="2603700"/>
          </a:xfrm>
        </p:grpSpPr>
        <p:sp>
          <p:nvSpPr>
            <p:cNvPr id="502" name="Google Shape;502;p53"/>
            <p:cNvSpPr/>
            <p:nvPr/>
          </p:nvSpPr>
          <p:spPr>
            <a:xfrm>
              <a:off x="721350" y="1452850"/>
              <a:ext cx="2122800" cy="696300"/>
            </a:xfrm>
            <a:prstGeom prst="rect">
              <a:avLst/>
            </a:prstGeom>
            <a:noFill/>
            <a:ln w="38100" cap="flat" cmpd="sng">
              <a:solidFill>
                <a:srgbClr val="08923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53"/>
            <p:cNvSpPr/>
            <p:nvPr/>
          </p:nvSpPr>
          <p:spPr>
            <a:xfrm>
              <a:off x="721350" y="2741250"/>
              <a:ext cx="2122800" cy="291000"/>
            </a:xfrm>
            <a:prstGeom prst="rect">
              <a:avLst/>
            </a:prstGeom>
            <a:noFill/>
            <a:ln w="38100" cap="flat" cmpd="sng">
              <a:solidFill>
                <a:srgbClr val="08923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53"/>
            <p:cNvSpPr/>
            <p:nvPr/>
          </p:nvSpPr>
          <p:spPr>
            <a:xfrm>
              <a:off x="721350" y="3765550"/>
              <a:ext cx="2122800" cy="291000"/>
            </a:xfrm>
            <a:prstGeom prst="rect">
              <a:avLst/>
            </a:prstGeom>
            <a:noFill/>
            <a:ln w="38100" cap="flat" cmpd="sng">
              <a:solidFill>
                <a:srgbClr val="08923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05" name="Google Shape;505;p53"/>
          <p:cNvGrpSpPr/>
          <p:nvPr/>
        </p:nvGrpSpPr>
        <p:grpSpPr>
          <a:xfrm>
            <a:off x="3112075" y="1952750"/>
            <a:ext cx="2443800" cy="2110050"/>
            <a:chOff x="3387225" y="1698750"/>
            <a:chExt cx="2443800" cy="2110050"/>
          </a:xfrm>
        </p:grpSpPr>
        <p:cxnSp>
          <p:nvCxnSpPr>
            <p:cNvPr id="506" name="Google Shape;506;p53"/>
            <p:cNvCxnSpPr>
              <a:stCxn id="502" idx="3"/>
              <a:endCxn id="507" idx="1"/>
            </p:cNvCxnSpPr>
            <p:nvPr/>
          </p:nvCxnSpPr>
          <p:spPr>
            <a:xfrm>
              <a:off x="3387225" y="1698750"/>
              <a:ext cx="2443800" cy="10137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508" name="Google Shape;508;p53"/>
            <p:cNvCxnSpPr>
              <a:stCxn id="503" idx="3"/>
              <a:endCxn id="507" idx="1"/>
            </p:cNvCxnSpPr>
            <p:nvPr/>
          </p:nvCxnSpPr>
          <p:spPr>
            <a:xfrm rot="10800000" flipH="1">
              <a:off x="3387225" y="2712500"/>
              <a:ext cx="2443800" cy="720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509" name="Google Shape;509;p53"/>
            <p:cNvCxnSpPr>
              <a:stCxn id="504" idx="3"/>
              <a:endCxn id="507" idx="1"/>
            </p:cNvCxnSpPr>
            <p:nvPr/>
          </p:nvCxnSpPr>
          <p:spPr>
            <a:xfrm rot="10800000" flipH="1">
              <a:off x="3387225" y="2712300"/>
              <a:ext cx="2443800" cy="10965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  <p:sp>
        <p:nvSpPr>
          <p:cNvPr id="510" name="Google Shape;510;p53"/>
          <p:cNvSpPr/>
          <p:nvPr/>
        </p:nvSpPr>
        <p:spPr>
          <a:xfrm>
            <a:off x="1238875" y="3259800"/>
            <a:ext cx="1873200" cy="598200"/>
          </a:xfrm>
          <a:prstGeom prst="rect">
            <a:avLst/>
          </a:prstGeom>
          <a:noFill/>
          <a:ln w="381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511" name="Google Shape;511;p53"/>
          <p:cNvCxnSpPr>
            <a:stCxn id="510" idx="3"/>
            <a:endCxn id="512" idx="1"/>
          </p:cNvCxnSpPr>
          <p:nvPr/>
        </p:nvCxnSpPr>
        <p:spPr>
          <a:xfrm>
            <a:off x="3112075" y="3558900"/>
            <a:ext cx="3618300" cy="797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grpSp>
        <p:nvGrpSpPr>
          <p:cNvPr id="513" name="Google Shape;513;p53"/>
          <p:cNvGrpSpPr/>
          <p:nvPr/>
        </p:nvGrpSpPr>
        <p:grpSpPr>
          <a:xfrm>
            <a:off x="4490465" y="942696"/>
            <a:ext cx="2000100" cy="1267500"/>
            <a:chOff x="4490465" y="942696"/>
            <a:chExt cx="2000100" cy="1267500"/>
          </a:xfrm>
        </p:grpSpPr>
        <p:sp>
          <p:nvSpPr>
            <p:cNvPr id="498" name="Google Shape;498;p53"/>
            <p:cNvSpPr/>
            <p:nvPr/>
          </p:nvSpPr>
          <p:spPr>
            <a:xfrm>
              <a:off x="4490465" y="942696"/>
              <a:ext cx="2000100" cy="1267500"/>
            </a:xfrm>
            <a:prstGeom prst="rect">
              <a:avLst/>
            </a:prstGeom>
            <a:noFill/>
            <a:ln w="381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latin typeface="Lato"/>
                  <a:ea typeface="Lato"/>
                  <a:cs typeface="Lato"/>
                  <a:sym typeface="Lato"/>
                </a:rPr>
                <a:t>Heading Level 1</a:t>
              </a:r>
              <a:endParaRPr sz="1800" b="1">
                <a:latin typeface="Lato"/>
                <a:ea typeface="Lato"/>
                <a:cs typeface="Lato"/>
                <a:sym typeface="Lato"/>
              </a:endParaRPr>
            </a:p>
          </p:txBody>
        </p:sp>
        <p:pic>
          <p:nvPicPr>
            <p:cNvPr id="514" name="Google Shape;514;p53" descr="Slide with a dark purple background- Heading Level 1 (I, II, III, IV, etc.)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773900" y="1342606"/>
              <a:ext cx="1433300" cy="797401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</p:grpSp>
      <p:grpSp>
        <p:nvGrpSpPr>
          <p:cNvPr id="515" name="Google Shape;515;p53"/>
          <p:cNvGrpSpPr/>
          <p:nvPr/>
        </p:nvGrpSpPr>
        <p:grpSpPr>
          <a:xfrm>
            <a:off x="5555829" y="2332648"/>
            <a:ext cx="1949700" cy="1267500"/>
            <a:chOff x="5555829" y="2332648"/>
            <a:chExt cx="1949700" cy="1267500"/>
          </a:xfrm>
        </p:grpSpPr>
        <p:sp>
          <p:nvSpPr>
            <p:cNvPr id="507" name="Google Shape;507;p53"/>
            <p:cNvSpPr/>
            <p:nvPr/>
          </p:nvSpPr>
          <p:spPr>
            <a:xfrm>
              <a:off x="5555829" y="2332648"/>
              <a:ext cx="1949700" cy="1267500"/>
            </a:xfrm>
            <a:prstGeom prst="rect">
              <a:avLst/>
            </a:prstGeom>
            <a:noFill/>
            <a:ln w="38100" cap="flat" cmpd="sng">
              <a:solidFill>
                <a:srgbClr val="08923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latin typeface="Lato"/>
                  <a:ea typeface="Lato"/>
                  <a:cs typeface="Lato"/>
                  <a:sym typeface="Lato"/>
                </a:rPr>
                <a:t>Heading Level 2</a:t>
              </a:r>
              <a:endParaRPr sz="1800" b="1">
                <a:latin typeface="Lato"/>
                <a:ea typeface="Lato"/>
                <a:cs typeface="Lato"/>
                <a:sym typeface="Lato"/>
              </a:endParaRPr>
            </a:p>
          </p:txBody>
        </p:sp>
        <p:pic>
          <p:nvPicPr>
            <p:cNvPr id="516" name="Google Shape;516;p53" descr="A slide with a light purple background- Heading Level 2 (A, B, C, etc.)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819025" y="2721250"/>
              <a:ext cx="1423302" cy="797400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</p:grpSp>
      <p:sp>
        <p:nvSpPr>
          <p:cNvPr id="517" name="Google Shape;517;p53"/>
          <p:cNvSpPr txBox="1">
            <a:spLocks noGrp="1"/>
          </p:cNvSpPr>
          <p:nvPr>
            <p:ph type="ctrTitle"/>
          </p:nvPr>
        </p:nvSpPr>
        <p:spPr>
          <a:xfrm>
            <a:off x="121375" y="19200"/>
            <a:ext cx="8909700" cy="827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rgbClr val="FFFFFF"/>
                </a:solidFill>
              </a:rPr>
              <a:t>Organize Your Slides Like a</a:t>
            </a:r>
            <a:r>
              <a:rPr lang="en" sz="3100"/>
              <a:t> Visual </a:t>
            </a:r>
            <a:r>
              <a:rPr lang="en" sz="3100">
                <a:solidFill>
                  <a:srgbClr val="FFFFFF"/>
                </a:solidFill>
              </a:rPr>
              <a:t>Outline</a:t>
            </a:r>
            <a:endParaRPr sz="3100">
              <a:solidFill>
                <a:srgbClr val="FFFFFF"/>
              </a:solidFill>
            </a:endParaRPr>
          </a:p>
        </p:txBody>
      </p:sp>
      <p:grpSp>
        <p:nvGrpSpPr>
          <p:cNvPr id="518" name="Google Shape;518;p53"/>
          <p:cNvGrpSpPr/>
          <p:nvPr/>
        </p:nvGrpSpPr>
        <p:grpSpPr>
          <a:xfrm>
            <a:off x="6730347" y="3722598"/>
            <a:ext cx="1949700" cy="1267500"/>
            <a:chOff x="6730347" y="3722598"/>
            <a:chExt cx="1949700" cy="1267500"/>
          </a:xfrm>
        </p:grpSpPr>
        <p:sp>
          <p:nvSpPr>
            <p:cNvPr id="512" name="Google Shape;512;p53"/>
            <p:cNvSpPr/>
            <p:nvPr/>
          </p:nvSpPr>
          <p:spPr>
            <a:xfrm>
              <a:off x="6730347" y="3722598"/>
              <a:ext cx="1949700" cy="1267500"/>
            </a:xfrm>
            <a:prstGeom prst="rect">
              <a:avLst/>
            </a:prstGeom>
            <a:noFill/>
            <a:ln w="38100" cap="flat" cmpd="sng">
              <a:solidFill>
                <a:srgbClr val="0000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latin typeface="Lato"/>
                  <a:ea typeface="Lato"/>
                  <a:cs typeface="Lato"/>
                  <a:sym typeface="Lato"/>
                </a:rPr>
                <a:t>Heading Level 3</a:t>
              </a:r>
              <a:endParaRPr sz="1800" b="1">
                <a:latin typeface="Lato"/>
                <a:ea typeface="Lato"/>
                <a:cs typeface="Lato"/>
                <a:sym typeface="Lato"/>
              </a:endParaRPr>
            </a:p>
          </p:txBody>
        </p:sp>
        <p:pic>
          <p:nvPicPr>
            <p:cNvPr id="519" name="Google Shape;519;p53" descr="A slide with a white background- Heading Level 3 slide (i, ii, iii, iv, etc.)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7008312" y="4083577"/>
              <a:ext cx="1487339" cy="827700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54"/>
          <p:cNvSpPr txBox="1">
            <a:spLocks noGrp="1"/>
          </p:cNvSpPr>
          <p:nvPr>
            <p:ph type="ctrTitle"/>
          </p:nvPr>
        </p:nvSpPr>
        <p:spPr>
          <a:xfrm>
            <a:off x="121375" y="19200"/>
            <a:ext cx="9072600" cy="827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700">
                <a:solidFill>
                  <a:schemeClr val="lt1"/>
                </a:solidFill>
              </a:rPr>
              <a:t>Clear Difference Between “Header” and “Content” Slides</a:t>
            </a:r>
            <a:endParaRPr sz="2600"/>
          </a:p>
        </p:txBody>
      </p:sp>
      <p:pic>
        <p:nvPicPr>
          <p:cNvPr id="525" name="Google Shape;525;p54" descr="Content slide #1- a blank slide with a purple banner across the top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11875" y="1061950"/>
            <a:ext cx="1728219" cy="103813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526" name="Google Shape;526;p54" descr="Content slide #2- A blank slide with a purple bar along the left side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11881" y="2347266"/>
            <a:ext cx="1728219" cy="1039262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527" name="Google Shape;527;p54" descr="Content slide #3- a blank slide with a purple section on the left and a white section on the right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11879" y="3633714"/>
            <a:ext cx="1728218" cy="103926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528" name="Google Shape;528;p54"/>
          <p:cNvSpPr txBox="1"/>
          <p:nvPr/>
        </p:nvSpPr>
        <p:spPr>
          <a:xfrm>
            <a:off x="104450" y="2317125"/>
            <a:ext cx="1503000" cy="115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latin typeface="Lato"/>
                <a:ea typeface="Lato"/>
                <a:cs typeface="Lato"/>
                <a:sym typeface="Lato"/>
              </a:rPr>
              <a:t>Header Slides</a:t>
            </a:r>
            <a:endParaRPr sz="3000" b="1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29" name="Google Shape;529;p54"/>
          <p:cNvSpPr txBox="1"/>
          <p:nvPr/>
        </p:nvSpPr>
        <p:spPr>
          <a:xfrm>
            <a:off x="4533775" y="2289663"/>
            <a:ext cx="1629900" cy="115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latin typeface="Lato"/>
                <a:ea typeface="Lato"/>
                <a:cs typeface="Lato"/>
                <a:sym typeface="Lato"/>
              </a:rPr>
              <a:t>Content Slides</a:t>
            </a:r>
            <a:endParaRPr sz="3000" b="1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30" name="Google Shape;530;p54"/>
          <p:cNvSpPr/>
          <p:nvPr/>
        </p:nvSpPr>
        <p:spPr>
          <a:xfrm>
            <a:off x="1683550" y="1050813"/>
            <a:ext cx="372600" cy="3631200"/>
          </a:xfrm>
          <a:prstGeom prst="leftBrace">
            <a:avLst>
              <a:gd name="adj1" fmla="val 50000"/>
              <a:gd name="adj2" fmla="val 49565"/>
            </a:avLst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1" name="Google Shape;531;p54"/>
          <p:cNvSpPr/>
          <p:nvPr/>
        </p:nvSpPr>
        <p:spPr>
          <a:xfrm>
            <a:off x="6206875" y="1046288"/>
            <a:ext cx="372600" cy="3631200"/>
          </a:xfrm>
          <a:prstGeom prst="leftBrace">
            <a:avLst>
              <a:gd name="adj1" fmla="val 50000"/>
              <a:gd name="adj2" fmla="val 49565"/>
            </a:avLst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32" name="Google Shape;532;p54" descr="Slide with a dark purple background- Heading Level 1 (I, II, III, IV, etc.)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178525" y="1127025"/>
            <a:ext cx="1868038" cy="103925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533" name="Google Shape;533;p54" descr="A slide with a light purple background- Heading Level 2 (A, B, C, etc.)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185833" y="2338613"/>
            <a:ext cx="1868051" cy="104657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534" name="Google Shape;534;p54" descr="A slide with a white background and light purple gears. Heading Level 3 (1, 2, 3, etc.)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187150" y="3557525"/>
            <a:ext cx="1850798" cy="104655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55"/>
          <p:cNvSpPr txBox="1">
            <a:spLocks noGrp="1"/>
          </p:cNvSpPr>
          <p:nvPr>
            <p:ph type="ctrTitle"/>
          </p:nvPr>
        </p:nvSpPr>
        <p:spPr>
          <a:xfrm>
            <a:off x="121375" y="19200"/>
            <a:ext cx="8909700" cy="827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rgbClr val="FFFF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Intentional Slide Structure Template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540" name="Google Shape;540;p55"/>
          <p:cNvSpPr txBox="1">
            <a:spLocks noGrp="1"/>
          </p:cNvSpPr>
          <p:nvPr>
            <p:ph type="body" idx="1"/>
          </p:nvPr>
        </p:nvSpPr>
        <p:spPr>
          <a:xfrm>
            <a:off x="411875" y="4059225"/>
            <a:ext cx="8619300" cy="6567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ctr" rtl="0">
              <a:spcBef>
                <a:spcPts val="900"/>
              </a:spcBef>
              <a:spcAft>
                <a:spcPts val="0"/>
              </a:spcAft>
              <a:buNone/>
            </a:pPr>
            <a:r>
              <a:rPr lang="en" sz="2600" b="1" u="sng">
                <a:solidFill>
                  <a:schemeClr val="hlink"/>
                </a:solidFill>
                <a:hlinkClick r:id="rId3"/>
              </a:rPr>
              <a:t>Link to Google Slides Intentional Slide Structure Template</a:t>
            </a:r>
            <a:endParaRPr sz="2600" b="1">
              <a:solidFill>
                <a:srgbClr val="000000"/>
              </a:solidFill>
            </a:endParaRPr>
          </a:p>
          <a:p>
            <a:pPr marL="0" lvl="0" indent="0" algn="ctr" rtl="0">
              <a:spcBef>
                <a:spcPts val="90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000000"/>
                </a:solidFill>
              </a:rPr>
              <a:t>(you will be asked to make a copy)</a:t>
            </a:r>
            <a:endParaRPr sz="2000">
              <a:solidFill>
                <a:srgbClr val="000000"/>
              </a:solidFill>
            </a:endParaRPr>
          </a:p>
        </p:txBody>
      </p:sp>
      <p:pic>
        <p:nvPicPr>
          <p:cNvPr id="541" name="Google Shape;541;p55" descr="Thumbnails of 4 header slides from the intentional slide structure template" title="Templaate 1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1875" y="1215751"/>
            <a:ext cx="4039851" cy="247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2" name="Google Shape;542;p55" descr="Thumbnails of 4 content slides from the intentional slide structure template" title="Template 2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02089" y="1139350"/>
            <a:ext cx="3785108" cy="26274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56"/>
          <p:cNvSpPr txBox="1">
            <a:spLocks noGrp="1"/>
          </p:cNvSpPr>
          <p:nvPr>
            <p:ph type="title"/>
          </p:nvPr>
        </p:nvSpPr>
        <p:spPr>
          <a:xfrm>
            <a:off x="615825" y="3003500"/>
            <a:ext cx="8087100" cy="1510500"/>
          </a:xfrm>
          <a:prstGeom prst="rect">
            <a:avLst/>
          </a:prstGeom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600"/>
              <a:t>3. Unclear Expectations </a:t>
            </a:r>
            <a:endParaRPr sz="5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600"/>
              <a:t>&amp; Social Interactions</a:t>
            </a:r>
            <a:endParaRPr sz="550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p57"/>
          <p:cNvSpPr txBox="1">
            <a:spLocks noGrp="1"/>
          </p:cNvSpPr>
          <p:nvPr>
            <p:ph type="title"/>
          </p:nvPr>
        </p:nvSpPr>
        <p:spPr>
          <a:xfrm>
            <a:off x="442450" y="3176875"/>
            <a:ext cx="7334400" cy="1510500"/>
          </a:xfrm>
          <a:prstGeom prst="rect">
            <a:avLst/>
          </a:prstGeom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Explicitly State Behavioral </a:t>
            </a:r>
            <a:br>
              <a:rPr lang="en"/>
            </a:br>
            <a:r>
              <a:rPr lang="en"/>
              <a:t>Expectations 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58"/>
          <p:cNvSpPr txBox="1">
            <a:spLocks noGrp="1"/>
          </p:cNvSpPr>
          <p:nvPr>
            <p:ph type="title"/>
          </p:nvPr>
        </p:nvSpPr>
        <p:spPr>
          <a:xfrm>
            <a:off x="1943025" y="1245400"/>
            <a:ext cx="6206700" cy="8250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Behavioral Expectations in the Syllabus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558" name="Google Shape;558;p58"/>
          <p:cNvSpPr txBox="1"/>
          <p:nvPr/>
        </p:nvSpPr>
        <p:spPr>
          <a:xfrm>
            <a:off x="1219225" y="453700"/>
            <a:ext cx="6069300" cy="79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Course Syllabus Behavioral Expectations</a:t>
            </a:r>
            <a:endParaRPr sz="24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559" name="Google Shape;559;p58" descr="Course Syllabus with Behavioral expectations for different types of learning activities. Image is also a clickable link to a google doc version of the image.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t="8324"/>
          <a:stretch/>
        </p:blipFill>
        <p:spPr>
          <a:xfrm>
            <a:off x="1314663" y="180912"/>
            <a:ext cx="7463425" cy="478167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59"/>
          <p:cNvSpPr txBox="1">
            <a:spLocks noGrp="1"/>
          </p:cNvSpPr>
          <p:nvPr>
            <p:ph type="title"/>
          </p:nvPr>
        </p:nvSpPr>
        <p:spPr>
          <a:xfrm>
            <a:off x="514700" y="3017950"/>
            <a:ext cx="7334400" cy="1510500"/>
          </a:xfrm>
          <a:prstGeom prst="rect">
            <a:avLst/>
          </a:prstGeom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700"/>
              <a:t>4. Time-Management </a:t>
            </a:r>
            <a:endParaRPr sz="57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700"/>
              <a:t>&amp; Prioritization</a:t>
            </a:r>
            <a:endParaRPr sz="570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60"/>
          <p:cNvSpPr txBox="1">
            <a:spLocks noGrp="1"/>
          </p:cNvSpPr>
          <p:nvPr>
            <p:ph type="title"/>
          </p:nvPr>
        </p:nvSpPr>
        <p:spPr>
          <a:xfrm>
            <a:off x="695375" y="2956400"/>
            <a:ext cx="7334400" cy="1510500"/>
          </a:xfrm>
          <a:prstGeom prst="rect">
            <a:avLst/>
          </a:prstGeom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</a:t>
            </a:r>
            <a:r>
              <a:rPr lang="en" i="1"/>
              <a:t>Now</a:t>
            </a:r>
            <a:r>
              <a:rPr lang="en"/>
              <a:t> vs. </a:t>
            </a:r>
            <a:br>
              <a:rPr lang="en"/>
            </a:br>
            <a:r>
              <a:rPr lang="en" i="1"/>
              <a:t>NOT Now</a:t>
            </a:r>
            <a:r>
              <a:rPr lang="en"/>
              <a:t> Principle</a:t>
            </a:r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61"/>
          <p:cNvSpPr txBox="1">
            <a:spLocks noGrp="1"/>
          </p:cNvSpPr>
          <p:nvPr>
            <p:ph type="ctrTitle"/>
          </p:nvPr>
        </p:nvSpPr>
        <p:spPr>
          <a:xfrm>
            <a:off x="121375" y="19200"/>
            <a:ext cx="8909700" cy="827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Now vs. NOT Now</a:t>
            </a:r>
            <a:endParaRPr/>
          </a:p>
        </p:txBody>
      </p:sp>
      <p:sp>
        <p:nvSpPr>
          <p:cNvPr id="575" name="Google Shape;575;p61"/>
          <p:cNvSpPr txBox="1">
            <a:spLocks noGrp="1"/>
          </p:cNvSpPr>
          <p:nvPr>
            <p:ph type="body" idx="1"/>
          </p:nvPr>
        </p:nvSpPr>
        <p:spPr>
          <a:xfrm>
            <a:off x="577925" y="908825"/>
            <a:ext cx="7691700" cy="10950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Coined by Dr. Ned Hallowell, a neurodivergent psychiatrist and world-renowned authority on ADHD: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576" name="Google Shape;576;p61"/>
          <p:cNvSpPr txBox="1"/>
          <p:nvPr/>
        </p:nvSpPr>
        <p:spPr>
          <a:xfrm>
            <a:off x="730375" y="1949850"/>
            <a:ext cx="7691700" cy="1243800"/>
          </a:xfrm>
          <a:prstGeom prst="rect">
            <a:avLst/>
          </a:prstGeom>
          <a:solidFill>
            <a:srgbClr val="E9E2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lang="en" sz="2400">
                <a:latin typeface="Lato"/>
                <a:ea typeface="Lato"/>
                <a:cs typeface="Lato"/>
                <a:sym typeface="Lato"/>
              </a:rPr>
              <a:t>“In the world of ADHD, there are only two times: </a:t>
            </a:r>
            <a:br>
              <a:rPr lang="en" sz="2400">
                <a:latin typeface="Lato"/>
                <a:ea typeface="Lato"/>
                <a:cs typeface="Lato"/>
                <a:sym typeface="Lato"/>
              </a:rPr>
            </a:br>
            <a:r>
              <a:rPr lang="en" sz="2400">
                <a:latin typeface="Lato"/>
                <a:ea typeface="Lato"/>
                <a:cs typeface="Lato"/>
                <a:sym typeface="Lato"/>
              </a:rPr>
              <a:t>there is NOW, and then there is NOT NOW”</a:t>
            </a:r>
            <a:endParaRPr/>
          </a:p>
        </p:txBody>
      </p:sp>
      <p:sp>
        <p:nvSpPr>
          <p:cNvPr id="577" name="Google Shape;577;p61"/>
          <p:cNvSpPr txBox="1">
            <a:spLocks noGrp="1"/>
          </p:cNvSpPr>
          <p:nvPr>
            <p:ph type="body" idx="1"/>
          </p:nvPr>
        </p:nvSpPr>
        <p:spPr>
          <a:xfrm>
            <a:off x="846100" y="3219919"/>
            <a:ext cx="7423500" cy="17229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457200" lvl="0" indent="-381000" algn="l" rtl="0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</a:pPr>
            <a:r>
              <a:rPr lang="en">
                <a:solidFill>
                  <a:srgbClr val="000000"/>
                </a:solidFill>
              </a:rPr>
              <a:t>Attention goes to whatever is imminent.</a:t>
            </a:r>
            <a:endParaRPr>
              <a:solidFill>
                <a:srgbClr val="000000"/>
              </a:solidFill>
            </a:endParaRP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</a:pPr>
            <a:r>
              <a:rPr lang="en">
                <a:solidFill>
                  <a:srgbClr val="000000"/>
                </a:solidFill>
              </a:rPr>
              <a:t>Leads to procrastination &amp; last-minute scrambling</a:t>
            </a:r>
            <a:endParaRPr>
              <a:solidFill>
                <a:srgbClr val="000000"/>
              </a:solidFill>
            </a:endParaRP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</a:pPr>
            <a:r>
              <a:rPr lang="en">
                <a:solidFill>
                  <a:srgbClr val="000000"/>
                </a:solidFill>
              </a:rPr>
              <a:t>Makes long-term projects very difficult to manage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62"/>
          <p:cNvSpPr txBox="1">
            <a:spLocks noGrp="1"/>
          </p:cNvSpPr>
          <p:nvPr>
            <p:ph type="title"/>
          </p:nvPr>
        </p:nvSpPr>
        <p:spPr>
          <a:xfrm>
            <a:off x="615825" y="2873475"/>
            <a:ext cx="7334400" cy="1510500"/>
          </a:xfrm>
          <a:prstGeom prst="rect">
            <a:avLst/>
          </a:prstGeom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5. Emotional &amp; Sensory Regulation</a:t>
            </a:r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p63"/>
          <p:cNvSpPr txBox="1">
            <a:spLocks noGrp="1"/>
          </p:cNvSpPr>
          <p:nvPr>
            <p:ph type="title"/>
          </p:nvPr>
        </p:nvSpPr>
        <p:spPr>
          <a:xfrm>
            <a:off x="1235150" y="137100"/>
            <a:ext cx="7683000" cy="8250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Sensory &amp; Emotions</a:t>
            </a:r>
            <a:endParaRPr/>
          </a:p>
        </p:txBody>
      </p:sp>
      <p:sp>
        <p:nvSpPr>
          <p:cNvPr id="588" name="Google Shape;588;p63"/>
          <p:cNvSpPr txBox="1">
            <a:spLocks noGrp="1"/>
          </p:cNvSpPr>
          <p:nvPr>
            <p:ph type="body" idx="4294967295"/>
          </p:nvPr>
        </p:nvSpPr>
        <p:spPr>
          <a:xfrm rot="-5400000">
            <a:off x="-1501950" y="2345013"/>
            <a:ext cx="3781200" cy="4827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ctr" rtl="0">
              <a:spcBef>
                <a:spcPts val="900"/>
              </a:spcBef>
              <a:spcAft>
                <a:spcPts val="0"/>
              </a:spcAft>
              <a:buNone/>
            </a:pPr>
            <a:r>
              <a:rPr lang="en" sz="1200" i="1">
                <a:solidFill>
                  <a:srgbClr val="FFFFFF"/>
                </a:solidFill>
              </a:rPr>
              <a:t>Image by J. Pusateri based on Brindle et al., 2015; Fernandez-Prieto et al., 2021; Rodriguez &amp; Kross, 2023</a:t>
            </a:r>
            <a:endParaRPr sz="1200" i="1">
              <a:solidFill>
                <a:srgbClr val="FFFFFF"/>
              </a:solidFill>
            </a:endParaRPr>
          </a:p>
        </p:txBody>
      </p:sp>
      <p:pic>
        <p:nvPicPr>
          <p:cNvPr id="589" name="Google Shape;589;p63" descr="neurodivergent vs. non-neurodivergent sensory and emotional regulation diagram"/>
          <p:cNvPicPr preferRelativeResize="0"/>
          <p:nvPr/>
        </p:nvPicPr>
        <p:blipFill rotWithShape="1">
          <a:blip r:embed="rId3">
            <a:alphaModFix/>
          </a:blip>
          <a:srcRect l="1409" t="18313" r="1409" b="8261"/>
          <a:stretch/>
        </p:blipFill>
        <p:spPr>
          <a:xfrm>
            <a:off x="1237292" y="14625"/>
            <a:ext cx="7536733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590" name="Google Shape;590;p63"/>
          <p:cNvSpPr/>
          <p:nvPr/>
        </p:nvSpPr>
        <p:spPr>
          <a:xfrm>
            <a:off x="4344650" y="456800"/>
            <a:ext cx="1206900" cy="4596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91" name="Google Shape;591;p63"/>
          <p:cNvSpPr/>
          <p:nvPr/>
        </p:nvSpPr>
        <p:spPr>
          <a:xfrm>
            <a:off x="4344650" y="2313400"/>
            <a:ext cx="1206900" cy="4596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92" name="Google Shape;592;p63"/>
          <p:cNvSpPr/>
          <p:nvPr/>
        </p:nvSpPr>
        <p:spPr>
          <a:xfrm>
            <a:off x="4344650" y="1303750"/>
            <a:ext cx="1206900" cy="4596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93" name="Google Shape;593;p63"/>
          <p:cNvSpPr/>
          <p:nvPr/>
        </p:nvSpPr>
        <p:spPr>
          <a:xfrm>
            <a:off x="3919850" y="3274825"/>
            <a:ext cx="2056500" cy="3111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94" name="Google Shape;594;p63"/>
          <p:cNvSpPr/>
          <p:nvPr/>
        </p:nvSpPr>
        <p:spPr>
          <a:xfrm>
            <a:off x="4344650" y="4087750"/>
            <a:ext cx="1206900" cy="4596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p64"/>
          <p:cNvSpPr txBox="1">
            <a:spLocks noGrp="1"/>
          </p:cNvSpPr>
          <p:nvPr>
            <p:ph type="title"/>
          </p:nvPr>
        </p:nvSpPr>
        <p:spPr>
          <a:xfrm>
            <a:off x="695375" y="2956400"/>
            <a:ext cx="7334400" cy="1510500"/>
          </a:xfrm>
          <a:prstGeom prst="rect">
            <a:avLst/>
          </a:prstGeom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Normalize Fidgeting/Stimming</a:t>
            </a:r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p65"/>
          <p:cNvSpPr txBox="1">
            <a:spLocks noGrp="1"/>
          </p:cNvSpPr>
          <p:nvPr>
            <p:ph type="title"/>
          </p:nvPr>
        </p:nvSpPr>
        <p:spPr>
          <a:xfrm>
            <a:off x="1235150" y="137100"/>
            <a:ext cx="7683000" cy="8250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Fidgeting vs. Stimming</a:t>
            </a:r>
            <a:endParaRPr/>
          </a:p>
        </p:txBody>
      </p:sp>
      <p:pic>
        <p:nvPicPr>
          <p:cNvPr id="605" name="Google Shape;605;p65" descr="Fidgeting vs. Stimming&#10;Fidgeting is traditionally associated with ADHD, perceived as less intense by society, used for self-regulation when bored or understimulated.  Common fidgeting behaviors include hair twirling, nail biting, shaking a leg or foot, and tapping.&#10;&#10;Stimming is traditionally associated with Autism, perceived as more intense by society, used for self-regulation when excited or overstimulated. Common stimming behaviors include repeating words or phrases, head-banging, hand-flapping, and rocking.&#10;&#10;Fidgeting and stimming both include repeated movements and are both used for self-regulation"/>
          <p:cNvPicPr preferRelativeResize="0"/>
          <p:nvPr/>
        </p:nvPicPr>
        <p:blipFill rotWithShape="1">
          <a:blip r:embed="rId3">
            <a:alphaModFix/>
          </a:blip>
          <a:srcRect l="90" r="100" b="7175"/>
          <a:stretch/>
        </p:blipFill>
        <p:spPr>
          <a:xfrm>
            <a:off x="1463750" y="84542"/>
            <a:ext cx="7098951" cy="4974408"/>
          </a:xfrm>
          <a:prstGeom prst="rect">
            <a:avLst/>
          </a:prstGeom>
          <a:noFill/>
          <a:ln>
            <a:noFill/>
          </a:ln>
        </p:spPr>
      </p:pic>
      <p:sp>
        <p:nvSpPr>
          <p:cNvPr id="606" name="Google Shape;606;p65"/>
          <p:cNvSpPr txBox="1"/>
          <p:nvPr/>
        </p:nvSpPr>
        <p:spPr>
          <a:xfrm>
            <a:off x="8009075" y="4235475"/>
            <a:ext cx="1230000" cy="8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rPr>
              <a:t>© Image created by 2024 J. Pusateri- Adapted from Psychology Today (n.d.)</a:t>
            </a:r>
            <a:endParaRPr sz="900">
              <a:solidFill>
                <a:srgbClr val="595959"/>
              </a:solidFill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607" name="Google Shape;607;p65"/>
          <p:cNvGrpSpPr/>
          <p:nvPr/>
        </p:nvGrpSpPr>
        <p:grpSpPr>
          <a:xfrm>
            <a:off x="2849625" y="971100"/>
            <a:ext cx="4700950" cy="825000"/>
            <a:chOff x="2849625" y="971100"/>
            <a:chExt cx="4700950" cy="825000"/>
          </a:xfrm>
        </p:grpSpPr>
        <p:sp>
          <p:nvSpPr>
            <p:cNvPr id="608" name="Google Shape;608;p65"/>
            <p:cNvSpPr/>
            <p:nvPr/>
          </p:nvSpPr>
          <p:spPr>
            <a:xfrm>
              <a:off x="2849625" y="971100"/>
              <a:ext cx="1549500" cy="750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609" name="Google Shape;609;p65"/>
            <p:cNvSpPr/>
            <p:nvPr/>
          </p:nvSpPr>
          <p:spPr>
            <a:xfrm>
              <a:off x="5708275" y="971100"/>
              <a:ext cx="1842300" cy="825000"/>
            </a:xfrm>
            <a:prstGeom prst="snip2SameRect">
              <a:avLst>
                <a:gd name="adj1" fmla="val 48730"/>
                <a:gd name="adj2" fmla="val 0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</p:grpSp>
      <p:grpSp>
        <p:nvGrpSpPr>
          <p:cNvPr id="610" name="Google Shape;610;p65"/>
          <p:cNvGrpSpPr/>
          <p:nvPr/>
        </p:nvGrpSpPr>
        <p:grpSpPr>
          <a:xfrm>
            <a:off x="2047425" y="1730700"/>
            <a:ext cx="6030775" cy="593700"/>
            <a:chOff x="2047425" y="1730700"/>
            <a:chExt cx="6030775" cy="593700"/>
          </a:xfrm>
        </p:grpSpPr>
        <p:sp>
          <p:nvSpPr>
            <p:cNvPr id="611" name="Google Shape;611;p65"/>
            <p:cNvSpPr/>
            <p:nvPr/>
          </p:nvSpPr>
          <p:spPr>
            <a:xfrm>
              <a:off x="2047425" y="1730700"/>
              <a:ext cx="1842300" cy="5937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612" name="Google Shape;612;p65"/>
            <p:cNvSpPr/>
            <p:nvPr/>
          </p:nvSpPr>
          <p:spPr>
            <a:xfrm>
              <a:off x="6235900" y="1730700"/>
              <a:ext cx="1842300" cy="5937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</p:grpSp>
      <p:grpSp>
        <p:nvGrpSpPr>
          <p:cNvPr id="613" name="Google Shape;613;p65"/>
          <p:cNvGrpSpPr/>
          <p:nvPr/>
        </p:nvGrpSpPr>
        <p:grpSpPr>
          <a:xfrm>
            <a:off x="1614425" y="2301938"/>
            <a:ext cx="6767500" cy="683138"/>
            <a:chOff x="1614425" y="2301938"/>
            <a:chExt cx="6767500" cy="683138"/>
          </a:xfrm>
        </p:grpSpPr>
        <p:sp>
          <p:nvSpPr>
            <p:cNvPr id="614" name="Google Shape;614;p65"/>
            <p:cNvSpPr/>
            <p:nvPr/>
          </p:nvSpPr>
          <p:spPr>
            <a:xfrm>
              <a:off x="1614425" y="2391375"/>
              <a:ext cx="2361300" cy="5937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615" name="Google Shape;615;p65"/>
            <p:cNvSpPr/>
            <p:nvPr/>
          </p:nvSpPr>
          <p:spPr>
            <a:xfrm>
              <a:off x="6020625" y="2301938"/>
              <a:ext cx="2361300" cy="5937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</p:grpSp>
      <p:grpSp>
        <p:nvGrpSpPr>
          <p:cNvPr id="616" name="Google Shape;616;p65"/>
          <p:cNvGrpSpPr/>
          <p:nvPr/>
        </p:nvGrpSpPr>
        <p:grpSpPr>
          <a:xfrm>
            <a:off x="1943475" y="2859025"/>
            <a:ext cx="6093550" cy="1609100"/>
            <a:chOff x="1943475" y="2859025"/>
            <a:chExt cx="6093550" cy="1609100"/>
          </a:xfrm>
        </p:grpSpPr>
        <p:sp>
          <p:nvSpPr>
            <p:cNvPr id="617" name="Google Shape;617;p65"/>
            <p:cNvSpPr/>
            <p:nvPr/>
          </p:nvSpPr>
          <p:spPr>
            <a:xfrm rot="10800000">
              <a:off x="1943475" y="2859025"/>
              <a:ext cx="2142000" cy="1472400"/>
            </a:xfrm>
            <a:prstGeom prst="snip2SameRect">
              <a:avLst>
                <a:gd name="adj1" fmla="val 16667"/>
                <a:gd name="adj2" fmla="val 5175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618" name="Google Shape;618;p65"/>
            <p:cNvSpPr/>
            <p:nvPr/>
          </p:nvSpPr>
          <p:spPr>
            <a:xfrm rot="5400000">
              <a:off x="6227875" y="2658975"/>
              <a:ext cx="1540800" cy="2077500"/>
            </a:xfrm>
            <a:prstGeom prst="snip2DiagRect">
              <a:avLst>
                <a:gd name="adj1" fmla="val 0"/>
                <a:gd name="adj2" fmla="val 16667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p66"/>
          <p:cNvSpPr txBox="1">
            <a:spLocks noGrp="1"/>
          </p:cNvSpPr>
          <p:nvPr>
            <p:ph type="ctrTitle"/>
          </p:nvPr>
        </p:nvSpPr>
        <p:spPr>
          <a:xfrm>
            <a:off x="121375" y="19200"/>
            <a:ext cx="8909700" cy="827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/>
              <a:t>Allow Students to Self-Regulate Through Stimming</a:t>
            </a:r>
            <a:endParaRPr sz="3100"/>
          </a:p>
        </p:txBody>
      </p:sp>
      <p:sp>
        <p:nvSpPr>
          <p:cNvPr id="624" name="Google Shape;624;p66"/>
          <p:cNvSpPr txBox="1">
            <a:spLocks noGrp="1"/>
          </p:cNvSpPr>
          <p:nvPr>
            <p:ph type="body" idx="1"/>
          </p:nvPr>
        </p:nvSpPr>
        <p:spPr>
          <a:xfrm>
            <a:off x="121375" y="1245775"/>
            <a:ext cx="4617600" cy="34701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457200" lvl="0" indent="-393700" algn="l" rtl="0"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2600"/>
              <a:buChar char="●"/>
            </a:pPr>
            <a:r>
              <a:rPr lang="en" sz="2600">
                <a:solidFill>
                  <a:srgbClr val="000000"/>
                </a:solidFill>
              </a:rPr>
              <a:t>Fidget toys</a:t>
            </a:r>
            <a:endParaRPr sz="2600">
              <a:solidFill>
                <a:srgbClr val="000000"/>
              </a:solidFill>
            </a:endParaRPr>
          </a:p>
          <a:p>
            <a:pPr marL="457200" lvl="0" indent="-393700" algn="l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600"/>
              <a:buChar char="●"/>
            </a:pPr>
            <a:r>
              <a:rPr lang="en" sz="2600">
                <a:solidFill>
                  <a:srgbClr val="000000"/>
                </a:solidFill>
              </a:rPr>
              <a:t>Crocheting or knitting</a:t>
            </a:r>
            <a:endParaRPr sz="2600">
              <a:solidFill>
                <a:srgbClr val="000000"/>
              </a:solidFill>
            </a:endParaRPr>
          </a:p>
          <a:p>
            <a:pPr marL="457200" lvl="0" indent="-393700" algn="l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600"/>
              <a:buChar char="●"/>
            </a:pPr>
            <a:r>
              <a:rPr lang="en" sz="2600">
                <a:solidFill>
                  <a:srgbClr val="000000"/>
                </a:solidFill>
              </a:rPr>
              <a:t>Drawing</a:t>
            </a:r>
            <a:endParaRPr sz="2600">
              <a:solidFill>
                <a:srgbClr val="000000"/>
              </a:solidFill>
            </a:endParaRPr>
          </a:p>
          <a:p>
            <a:pPr marL="457200" lvl="0" indent="-393700" algn="l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600"/>
              <a:buChar char="●"/>
            </a:pPr>
            <a:r>
              <a:rPr lang="en" sz="2600">
                <a:solidFill>
                  <a:srgbClr val="000000"/>
                </a:solidFill>
              </a:rPr>
              <a:t>Silent tapping</a:t>
            </a:r>
            <a:endParaRPr sz="2600">
              <a:solidFill>
                <a:srgbClr val="000000"/>
              </a:solidFill>
            </a:endParaRPr>
          </a:p>
          <a:p>
            <a:pPr marL="457200" lvl="0" indent="-393700" algn="l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600"/>
              <a:buChar char="●"/>
            </a:pPr>
            <a:r>
              <a:rPr lang="en" sz="2600">
                <a:solidFill>
                  <a:srgbClr val="000000"/>
                </a:solidFill>
              </a:rPr>
              <a:t>Standing &amp; swaying</a:t>
            </a:r>
            <a:endParaRPr sz="2600">
              <a:solidFill>
                <a:srgbClr val="000000"/>
              </a:solidFill>
            </a:endParaRPr>
          </a:p>
          <a:p>
            <a:pPr marL="457200" lvl="0" indent="-393700" algn="l" rtl="0"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2600"/>
              <a:buChar char="●"/>
            </a:pPr>
            <a:r>
              <a:rPr lang="en" sz="2600">
                <a:solidFill>
                  <a:srgbClr val="000000"/>
                </a:solidFill>
              </a:rPr>
              <a:t>Foot shaking</a:t>
            </a:r>
            <a:endParaRPr sz="2600">
              <a:solidFill>
                <a:srgbClr val="000000"/>
              </a:solidFill>
            </a:endParaRPr>
          </a:p>
        </p:txBody>
      </p:sp>
      <p:pic>
        <p:nvPicPr>
          <p:cNvPr id="625" name="Google Shape;625;p66" descr="Fidget with two key rings interlocked with bicycle chain links and rubber band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13575" y="1069425"/>
            <a:ext cx="1940149" cy="1580849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626" name="Google Shape;626;p66" descr="Someone shaking their foot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13575" y="3412950"/>
            <a:ext cx="1940152" cy="158085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627" name="Google Shape;627;p66" descr="Two hands crocheting with lime green yarn"/>
          <p:cNvPicPr preferRelativeResize="0"/>
          <p:nvPr/>
        </p:nvPicPr>
        <p:blipFill rotWithShape="1">
          <a:blip r:embed="rId5">
            <a:alphaModFix/>
          </a:blip>
          <a:srcRect r="15519"/>
          <a:stretch/>
        </p:blipFill>
        <p:spPr>
          <a:xfrm>
            <a:off x="6469825" y="2295550"/>
            <a:ext cx="2397075" cy="179905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p67"/>
          <p:cNvSpPr txBox="1">
            <a:spLocks noGrp="1"/>
          </p:cNvSpPr>
          <p:nvPr>
            <p:ph type="title"/>
          </p:nvPr>
        </p:nvSpPr>
        <p:spPr>
          <a:xfrm>
            <a:off x="731425" y="2844550"/>
            <a:ext cx="7334400" cy="1510500"/>
          </a:xfrm>
          <a:prstGeom prst="rect">
            <a:avLst/>
          </a:prstGeom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6. Working Memory </a:t>
            </a:r>
            <a:br>
              <a:rPr lang="en"/>
            </a:br>
            <a:r>
              <a:rPr lang="en"/>
              <a:t>&amp; Processing</a:t>
            </a:r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p68"/>
          <p:cNvSpPr txBox="1">
            <a:spLocks noGrp="1"/>
          </p:cNvSpPr>
          <p:nvPr>
            <p:ph type="title"/>
          </p:nvPr>
        </p:nvSpPr>
        <p:spPr>
          <a:xfrm>
            <a:off x="695375" y="2956400"/>
            <a:ext cx="7334400" cy="1510500"/>
          </a:xfrm>
          <a:prstGeom prst="rect">
            <a:avLst/>
          </a:prstGeom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Don’t Just </a:t>
            </a:r>
            <a:r>
              <a:rPr lang="en" u="sng"/>
              <a:t>Tell</a:t>
            </a:r>
            <a:r>
              <a:rPr lang="en"/>
              <a:t> Them: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400" i="1"/>
              <a:t>Auditory Processing</a:t>
            </a:r>
            <a:endParaRPr sz="5400" i="1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p69"/>
          <p:cNvSpPr txBox="1">
            <a:spLocks noGrp="1"/>
          </p:cNvSpPr>
          <p:nvPr>
            <p:ph type="ctrTitle"/>
          </p:nvPr>
        </p:nvSpPr>
        <p:spPr>
          <a:xfrm>
            <a:off x="121375" y="171600"/>
            <a:ext cx="8909700" cy="622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auditory processing?</a:t>
            </a:r>
            <a:endParaRPr/>
          </a:p>
        </p:txBody>
      </p:sp>
      <p:sp>
        <p:nvSpPr>
          <p:cNvPr id="643" name="Google Shape;643;p69"/>
          <p:cNvSpPr txBox="1">
            <a:spLocks noGrp="1"/>
          </p:cNvSpPr>
          <p:nvPr>
            <p:ph type="body" idx="1"/>
          </p:nvPr>
        </p:nvSpPr>
        <p:spPr>
          <a:xfrm>
            <a:off x="717175" y="1687750"/>
            <a:ext cx="7718100" cy="19443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000000"/>
                </a:solidFill>
              </a:rPr>
              <a:t>“Auditory processing is what the brain does with what the ears hear.”</a:t>
            </a:r>
            <a:endParaRPr sz="3600">
              <a:solidFill>
                <a:srgbClr val="000000"/>
              </a:solidFill>
            </a:endParaRPr>
          </a:p>
          <a:p>
            <a:pPr marL="0" lvl="0" indent="0" algn="r" rtl="0">
              <a:spcBef>
                <a:spcPts val="900"/>
              </a:spcBef>
              <a:spcAft>
                <a:spcPts val="0"/>
              </a:spcAft>
              <a:buNone/>
            </a:pPr>
            <a:r>
              <a:rPr lang="en" sz="2000" i="1">
                <a:solidFill>
                  <a:srgbClr val="000000"/>
                </a:solidFill>
              </a:rPr>
              <a:t>— Jack Katz, Ph.D., CCC-A/SLP</a:t>
            </a:r>
            <a:endParaRPr sz="2000" i="1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p70"/>
          <p:cNvSpPr txBox="1">
            <a:spLocks noGrp="1"/>
          </p:cNvSpPr>
          <p:nvPr>
            <p:ph type="ctrTitle"/>
          </p:nvPr>
        </p:nvSpPr>
        <p:spPr>
          <a:xfrm>
            <a:off x="121375" y="171600"/>
            <a:ext cx="8909700" cy="622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Auditory Processing &amp; Neurodivergence</a:t>
            </a:r>
            <a:endParaRPr/>
          </a:p>
        </p:txBody>
      </p:sp>
      <p:sp>
        <p:nvSpPr>
          <p:cNvPr id="649" name="Google Shape;649;p70"/>
          <p:cNvSpPr txBox="1">
            <a:spLocks noGrp="1"/>
          </p:cNvSpPr>
          <p:nvPr>
            <p:ph type="body" idx="1"/>
          </p:nvPr>
        </p:nvSpPr>
        <p:spPr>
          <a:xfrm>
            <a:off x="273775" y="985025"/>
            <a:ext cx="8909700" cy="36900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000000"/>
                </a:solidFill>
              </a:rPr>
              <a:t>Auditory processing difficulties can look like:</a:t>
            </a:r>
            <a:endParaRPr b="1">
              <a:solidFill>
                <a:srgbClr val="000000"/>
              </a:solidFill>
            </a:endParaRPr>
          </a:p>
          <a:p>
            <a:pPr marL="571500" lvl="0" indent="-3683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200"/>
              <a:buChar char="●"/>
            </a:pPr>
            <a:r>
              <a:rPr lang="en" sz="2200">
                <a:solidFill>
                  <a:srgbClr val="000000"/>
                </a:solidFill>
              </a:rPr>
              <a:t>Difficulty understanding spoken language in noisy backgrounds</a:t>
            </a:r>
            <a:endParaRPr sz="2200">
              <a:solidFill>
                <a:srgbClr val="000000"/>
              </a:solidFill>
            </a:endParaRPr>
          </a:p>
          <a:p>
            <a:pPr marL="571500" lvl="0" indent="-3683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200"/>
              <a:buChar char="●"/>
            </a:pPr>
            <a:r>
              <a:rPr lang="en" sz="2200">
                <a:solidFill>
                  <a:srgbClr val="000000"/>
                </a:solidFill>
              </a:rPr>
              <a:t>Difficulty understanding and following rapid speech</a:t>
            </a:r>
            <a:endParaRPr sz="2200">
              <a:solidFill>
                <a:srgbClr val="000000"/>
              </a:solidFill>
            </a:endParaRPr>
          </a:p>
          <a:p>
            <a:pPr marL="571500" lvl="0" indent="-3683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200"/>
              <a:buChar char="●"/>
            </a:pPr>
            <a:r>
              <a:rPr lang="en" sz="2200">
                <a:solidFill>
                  <a:srgbClr val="000000"/>
                </a:solidFill>
              </a:rPr>
              <a:t>Difficulty understanding speech in different accents or dialects</a:t>
            </a:r>
            <a:endParaRPr sz="2200">
              <a:solidFill>
                <a:srgbClr val="000000"/>
              </a:solidFill>
            </a:endParaRPr>
          </a:p>
          <a:p>
            <a:pPr marL="571500" lvl="0" indent="-3683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200"/>
              <a:buChar char="●"/>
            </a:pPr>
            <a:r>
              <a:rPr lang="en" sz="2200">
                <a:solidFill>
                  <a:srgbClr val="000000"/>
                </a:solidFill>
              </a:rPr>
              <a:t>Often asking “what?” or “huh?” when spoken to, or asking for the speaker to repeat themselves</a:t>
            </a:r>
            <a:endParaRPr sz="2200">
              <a:solidFill>
                <a:srgbClr val="000000"/>
              </a:solidFill>
            </a:endParaRPr>
          </a:p>
          <a:p>
            <a:pPr marL="571500" lvl="0" indent="-3683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200"/>
              <a:buChar char="●"/>
            </a:pPr>
            <a:r>
              <a:rPr lang="en" sz="2200">
                <a:solidFill>
                  <a:srgbClr val="000000"/>
                </a:solidFill>
              </a:rPr>
              <a:t>Trouble paying attention and being easily distracted</a:t>
            </a:r>
            <a:endParaRPr sz="2200">
              <a:solidFill>
                <a:srgbClr val="000000"/>
              </a:solidFill>
            </a:endParaRPr>
          </a:p>
          <a:p>
            <a:pPr marL="571500" lvl="0" indent="-368300" algn="l" rtl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rgbClr val="000000"/>
              </a:buClr>
              <a:buSzPts val="2200"/>
              <a:buChar char="●"/>
            </a:pPr>
            <a:r>
              <a:rPr lang="en" sz="2200">
                <a:solidFill>
                  <a:srgbClr val="000000"/>
                </a:solidFill>
              </a:rPr>
              <a:t>Needing captions to watch TV/videos</a:t>
            </a:r>
            <a:endParaRPr sz="2200">
              <a:solidFill>
                <a:srgbClr val="000000"/>
              </a:solidFill>
            </a:endParaRPr>
          </a:p>
        </p:txBody>
      </p:sp>
      <p:sp>
        <p:nvSpPr>
          <p:cNvPr id="650" name="Google Shape;650;p70"/>
          <p:cNvSpPr txBox="1"/>
          <p:nvPr/>
        </p:nvSpPr>
        <p:spPr>
          <a:xfrm>
            <a:off x="7640875" y="267450"/>
            <a:ext cx="13902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(Luo, 2020)</a:t>
            </a:r>
            <a:endParaRPr sz="18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p71"/>
          <p:cNvSpPr txBox="1">
            <a:spLocks noGrp="1"/>
          </p:cNvSpPr>
          <p:nvPr>
            <p:ph type="ctrTitle"/>
          </p:nvPr>
        </p:nvSpPr>
        <p:spPr>
          <a:xfrm>
            <a:off x="121375" y="171600"/>
            <a:ext cx="8909700" cy="622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You Can Help</a:t>
            </a:r>
            <a:endParaRPr/>
          </a:p>
        </p:txBody>
      </p:sp>
      <p:sp>
        <p:nvSpPr>
          <p:cNvPr id="656" name="Google Shape;656;p71"/>
          <p:cNvSpPr txBox="1">
            <a:spLocks noGrp="1"/>
          </p:cNvSpPr>
          <p:nvPr>
            <p:ph type="body" idx="1"/>
          </p:nvPr>
        </p:nvSpPr>
        <p:spPr>
          <a:xfrm>
            <a:off x="454650" y="1075500"/>
            <a:ext cx="8576400" cy="34224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457200" lvl="0" indent="-381000" algn="l" rtl="0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</a:pPr>
            <a:r>
              <a:rPr lang="en">
                <a:solidFill>
                  <a:srgbClr val="000000"/>
                </a:solidFill>
              </a:rPr>
              <a:t>Write it down</a:t>
            </a:r>
            <a:endParaRPr>
              <a:solidFill>
                <a:srgbClr val="000000"/>
              </a:solidFill>
            </a:endParaRP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</a:pPr>
            <a:r>
              <a:rPr lang="en">
                <a:solidFill>
                  <a:srgbClr val="000000"/>
                </a:solidFill>
              </a:rPr>
              <a:t>Provide directions in written form</a:t>
            </a:r>
            <a:endParaRPr>
              <a:solidFill>
                <a:srgbClr val="000000"/>
              </a:solidFill>
            </a:endParaRP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</a:pPr>
            <a:r>
              <a:rPr lang="en">
                <a:solidFill>
                  <a:srgbClr val="000000"/>
                </a:solidFill>
              </a:rPr>
              <a:t>Send a follow-up email</a:t>
            </a:r>
            <a:endParaRPr>
              <a:solidFill>
                <a:srgbClr val="000000"/>
              </a:solidFill>
            </a:endParaRP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</a:pPr>
            <a:r>
              <a:rPr lang="en">
                <a:solidFill>
                  <a:srgbClr val="000000"/>
                </a:solidFill>
              </a:rPr>
              <a:t>If you are meeting on Zoom: </a:t>
            </a:r>
            <a:endParaRPr>
              <a:solidFill>
                <a:srgbClr val="000000"/>
              </a:solidFill>
            </a:endParaRPr>
          </a:p>
          <a:p>
            <a:pPr marL="914400" lvl="1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○"/>
            </a:pPr>
            <a:r>
              <a:rPr lang="en">
                <a:solidFill>
                  <a:srgbClr val="000000"/>
                </a:solidFill>
              </a:rPr>
              <a:t>Offer to record the meeting or send students a transcript</a:t>
            </a:r>
            <a:endParaRPr>
              <a:solidFill>
                <a:srgbClr val="000000"/>
              </a:solidFill>
            </a:endParaRPr>
          </a:p>
          <a:p>
            <a:pPr marL="914400" lvl="1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○"/>
            </a:pPr>
            <a:r>
              <a:rPr lang="en">
                <a:solidFill>
                  <a:srgbClr val="000000"/>
                </a:solidFill>
              </a:rPr>
              <a:t>Turn the captions on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p72"/>
          <p:cNvSpPr txBox="1">
            <a:spLocks noGrp="1"/>
          </p:cNvSpPr>
          <p:nvPr>
            <p:ph type="ctrTitle"/>
          </p:nvPr>
        </p:nvSpPr>
        <p:spPr>
          <a:xfrm>
            <a:off x="217644" y="134655"/>
            <a:ext cx="8909700" cy="622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Available Now!</a:t>
            </a:r>
            <a:endParaRPr/>
          </a:p>
        </p:txBody>
      </p:sp>
      <p:sp>
        <p:nvSpPr>
          <p:cNvPr id="662" name="Google Shape;662;p72"/>
          <p:cNvSpPr txBox="1">
            <a:spLocks noGrp="1"/>
          </p:cNvSpPr>
          <p:nvPr>
            <p:ph type="body" idx="1"/>
          </p:nvPr>
        </p:nvSpPr>
        <p:spPr>
          <a:xfrm>
            <a:off x="3291900" y="1080200"/>
            <a:ext cx="5282100" cy="28968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ctr" rtl="0">
              <a:spcBef>
                <a:spcPts val="900"/>
              </a:spcBef>
              <a:spcAft>
                <a:spcPts val="0"/>
              </a:spcAft>
              <a:buNone/>
            </a:pPr>
            <a:r>
              <a:rPr lang="en" sz="2600" b="1" i="1">
                <a:solidFill>
                  <a:srgbClr val="000000"/>
                </a:solidFill>
                <a:uFill>
                  <a:noFill/>
                </a:u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 Practical Guide to Teaching Neurodivergent College Students</a:t>
            </a:r>
            <a:endParaRPr sz="2600" b="1" i="1">
              <a:solidFill>
                <a:srgbClr val="000000"/>
              </a:solidFill>
            </a:endParaRPr>
          </a:p>
          <a:p>
            <a:pPr marL="0" lvl="0" indent="0" algn="ctr" rtl="0">
              <a:spcBef>
                <a:spcPts val="90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000000"/>
                </a:solidFill>
              </a:rPr>
              <a:t>by Jennifer Pusateri</a:t>
            </a:r>
            <a:endParaRPr sz="2200">
              <a:solidFill>
                <a:srgbClr val="00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rgbClr val="000000"/>
              </a:solidFill>
            </a:endParaRPr>
          </a:p>
          <a:p>
            <a:pPr marL="0" lvl="0" indent="0" algn="ctr" rtl="0">
              <a:spcBef>
                <a:spcPts val="90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000000"/>
                </a:solidFill>
              </a:rPr>
              <a:t>Save 20% with sales code</a:t>
            </a:r>
            <a:r>
              <a:rPr lang="en" sz="2200" b="1">
                <a:solidFill>
                  <a:srgbClr val="000000"/>
                </a:solidFill>
              </a:rPr>
              <a:t> </a:t>
            </a:r>
            <a:r>
              <a:rPr lang="en" sz="2200" b="1">
                <a:solidFill>
                  <a:srgbClr val="000000"/>
                </a:solidFill>
                <a:highlight>
                  <a:srgbClr val="FFFF00"/>
                </a:highlight>
              </a:rPr>
              <a:t>HCPR26</a:t>
            </a:r>
            <a:endParaRPr sz="2200" b="1">
              <a:solidFill>
                <a:srgbClr val="000000"/>
              </a:solidFill>
              <a:highlight>
                <a:srgbClr val="FFFF00"/>
              </a:highlight>
            </a:endParaRPr>
          </a:p>
          <a:p>
            <a:pPr marL="0" lvl="0" indent="0" algn="ctr" rtl="0">
              <a:spcBef>
                <a:spcPts val="90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000000"/>
                </a:solidFill>
              </a:rPr>
              <a:t>at </a:t>
            </a:r>
            <a:r>
              <a:rPr lang="en" sz="2200" u="sng">
                <a:solidFill>
                  <a:schemeClr val="hlink"/>
                </a:solidFill>
                <a:hlinkClick r:id="rId4"/>
              </a:rPr>
              <a:t>bit.ly/TeachingNDCS</a:t>
            </a:r>
            <a:endParaRPr sz="22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900"/>
              </a:spcBef>
              <a:spcAft>
                <a:spcPts val="0"/>
              </a:spcAft>
              <a:buNone/>
            </a:pPr>
            <a:endParaRPr>
              <a:solidFill>
                <a:srgbClr val="000000"/>
              </a:solidFill>
            </a:endParaRPr>
          </a:p>
        </p:txBody>
      </p:sp>
      <p:pic>
        <p:nvPicPr>
          <p:cNvPr id="663" name="Google Shape;663;p72" descr="Book cover-  A Practical guide to teaching neurodivergent college students by Jennifer L Pusateri">
            <a:hlinkClick r:id="rId3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9650" y="1080200"/>
            <a:ext cx="2560225" cy="3841249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664" name="Google Shape;664;p72" descr="Harvard Education Press logo" title="Pusateri_Social Media Image.png"/>
          <p:cNvPicPr preferRelativeResize="0"/>
          <p:nvPr/>
        </p:nvPicPr>
        <p:blipFill rotWithShape="1">
          <a:blip r:embed="rId6">
            <a:alphaModFix/>
          </a:blip>
          <a:srcRect l="83427" t="71096" r="2611" b="5105"/>
          <a:stretch/>
        </p:blipFill>
        <p:spPr>
          <a:xfrm>
            <a:off x="6125573" y="3786475"/>
            <a:ext cx="1183624" cy="1134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65" name="Google Shape;665;p72" descr="QR code for bit.ly/TeachingNDCS. Image is a clickable link to the webpage.">
            <a:hlinkClick r:id="rId4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526675" y="3645675"/>
            <a:ext cx="1416575" cy="1416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p73"/>
          <p:cNvSpPr txBox="1">
            <a:spLocks noGrp="1"/>
          </p:cNvSpPr>
          <p:nvPr>
            <p:ph type="ctrTitle" idx="4294967295"/>
          </p:nvPr>
        </p:nvSpPr>
        <p:spPr>
          <a:xfrm>
            <a:off x="117600" y="91250"/>
            <a:ext cx="4276200" cy="6828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1"/>
                </a:solidFill>
                <a:latin typeface="Lato Black"/>
                <a:ea typeface="Lato Black"/>
                <a:cs typeface="Lato Black"/>
                <a:sym typeface="Lato Black"/>
              </a:rPr>
              <a:t>Jennifer Pusateri, PhD</a:t>
            </a:r>
            <a:endParaRPr sz="3000">
              <a:solidFill>
                <a:schemeClr val="accent1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671" name="Google Shape;671;p73"/>
          <p:cNvSpPr txBox="1"/>
          <p:nvPr/>
        </p:nvSpPr>
        <p:spPr>
          <a:xfrm>
            <a:off x="4473600" y="51264"/>
            <a:ext cx="4753800" cy="491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Font typeface="Lato"/>
              <a:buChar char="●"/>
            </a:pPr>
            <a:r>
              <a:rPr lang="en" sz="1900" b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University of Kentucky, CELT</a:t>
            </a:r>
            <a:endParaRPr sz="1900" b="1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i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Senior Universal Design Consultant</a:t>
            </a:r>
            <a:endParaRPr sz="1900" i="1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349250" algn="l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900"/>
              <a:buFont typeface="Lato"/>
              <a:buChar char="●"/>
            </a:pPr>
            <a:r>
              <a:rPr lang="en" sz="1900" b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Kentucky Department of Education,</a:t>
            </a:r>
            <a:endParaRPr sz="1900" b="1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Clr>
                <a:srgbClr val="4285F4"/>
              </a:buClr>
              <a:buSzPts val="1100"/>
              <a:buFont typeface="Arial"/>
              <a:buNone/>
            </a:pPr>
            <a:r>
              <a:rPr lang="en" sz="1900" i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UDL and Differentiation Specialist</a:t>
            </a:r>
            <a:endParaRPr sz="1900" i="1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34925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900"/>
              <a:buFont typeface="Lato"/>
              <a:buChar char="●"/>
            </a:pPr>
            <a:r>
              <a:rPr lang="en" sz="1900" b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Former Teacher of ND Students</a:t>
            </a:r>
            <a:endParaRPr sz="1900" b="1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34925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900"/>
              <a:buFont typeface="Lato"/>
              <a:buChar char="●"/>
            </a:pPr>
            <a:r>
              <a:rPr lang="en" sz="1900" b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Owner, </a:t>
            </a:r>
            <a:r>
              <a:rPr lang="en" sz="1900" b="1">
                <a:solidFill>
                  <a:srgbClr val="FFFFFF"/>
                </a:solidFill>
                <a:uFill>
                  <a:noFill/>
                </a:u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Jennifer Pusateri Educational Consulting</a:t>
            </a:r>
            <a:endParaRPr sz="1900" b="1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349250" algn="l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900"/>
              <a:buFont typeface="Lato"/>
              <a:buChar char="●"/>
            </a:pPr>
            <a:r>
              <a:rPr lang="en" sz="1900" b="1">
                <a:solidFill>
                  <a:schemeClr val="lt1"/>
                </a:solidFill>
              </a:rPr>
              <a:t>Author</a:t>
            </a:r>
            <a:endParaRPr sz="1900" b="1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672" name="Google Shape;672;p73" descr="Book Cover for Transform Your Teaching with Universal Design for Learning: Six Steps to Jumpstart Your Practice by Jennifer L. Pusateri.  Image is also a link.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l="2874" r="2884"/>
          <a:stretch/>
        </p:blipFill>
        <p:spPr>
          <a:xfrm>
            <a:off x="5986725" y="3058575"/>
            <a:ext cx="1342488" cy="1793176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673" name="Google Shape;673;p73"/>
          <p:cNvSpPr txBox="1"/>
          <p:nvPr/>
        </p:nvSpPr>
        <p:spPr>
          <a:xfrm>
            <a:off x="162400" y="4029150"/>
            <a:ext cx="4107600" cy="103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u="sng">
                <a:solidFill>
                  <a:schemeClr val="hlink"/>
                </a:solidFill>
                <a:latin typeface="Lato"/>
                <a:ea typeface="Lato"/>
                <a:cs typeface="Lato"/>
                <a:sym typeface="Lato"/>
                <a:hlinkClick r:id="rId6"/>
              </a:rPr>
              <a:t>jennifer.pusateri@gmail.com</a:t>
            </a:r>
            <a:endParaRPr sz="2400" b="1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u="sng">
                <a:solidFill>
                  <a:schemeClr val="hlink"/>
                </a:solidFill>
                <a:latin typeface="Lato"/>
                <a:ea typeface="Lato"/>
                <a:cs typeface="Lato"/>
                <a:sym typeface="Lato"/>
                <a:hlinkClick r:id="rId7"/>
              </a:rPr>
              <a:t>www.JenniferPusateri.com</a:t>
            </a:r>
            <a:endParaRPr sz="2400" b="1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674" name="Google Shape;674;p73" descr="Headshot of Jennifer Pusateri, a white female in her forties with curly, shoulder-length blonde hair" title="KAT_7684 small.jpg"/>
          <p:cNvPicPr preferRelativeResize="0"/>
          <p:nvPr/>
        </p:nvPicPr>
        <p:blipFill rotWithShape="1">
          <a:blip r:embed="rId8">
            <a:alphaModFix/>
          </a:blip>
          <a:srcRect l="1166" t="4831" r="3287" b="30154"/>
          <a:stretch/>
        </p:blipFill>
        <p:spPr>
          <a:xfrm>
            <a:off x="665550" y="819125"/>
            <a:ext cx="2820600" cy="28821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675" name="Google Shape;675;p73" descr="Book cover-  A Practical guide to teaching neurodivergent college students by Jennifer L Pusateri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620534" y="3058574"/>
            <a:ext cx="1195167" cy="1793172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0" name="Google Shape;680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8230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75"/>
          <p:cNvSpPr txBox="1">
            <a:spLocks noGrp="1"/>
          </p:cNvSpPr>
          <p:nvPr>
            <p:ph type="ctrTitle"/>
          </p:nvPr>
        </p:nvSpPr>
        <p:spPr>
          <a:xfrm>
            <a:off x="121375" y="171600"/>
            <a:ext cx="8909700" cy="622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Resources &amp; References From This Session</a:t>
            </a:r>
            <a:endParaRPr/>
          </a:p>
        </p:txBody>
      </p:sp>
      <p:sp>
        <p:nvSpPr>
          <p:cNvPr id="686" name="Google Shape;686;p75"/>
          <p:cNvSpPr txBox="1">
            <a:spLocks noGrp="1"/>
          </p:cNvSpPr>
          <p:nvPr>
            <p:ph type="body" idx="1"/>
          </p:nvPr>
        </p:nvSpPr>
        <p:spPr>
          <a:xfrm>
            <a:off x="121375" y="908825"/>
            <a:ext cx="8909700" cy="41199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 b="1">
                <a:solidFill>
                  <a:schemeClr val="dk1"/>
                </a:solidFill>
              </a:rPr>
              <a:t>References:</a:t>
            </a:r>
            <a:endParaRPr sz="1400" b="1">
              <a:solidFill>
                <a:schemeClr val="dk1"/>
              </a:solidFill>
            </a:endParaRPr>
          </a:p>
          <a:p>
            <a:pPr marL="457200" lvl="0" indent="-2286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1"/>
                </a:solidFill>
              </a:rPr>
              <a:t>ACHA. (2026). American College Health Association-</a:t>
            </a:r>
            <a:r>
              <a:rPr lang="en" sz="1100" i="1">
                <a:solidFill>
                  <a:schemeClr val="dk1"/>
                </a:solidFill>
              </a:rPr>
              <a:t>National College Health Assessment III: Graduate &amp; Professional Student Reference Group Executive Summary Fall 2026 (</a:t>
            </a:r>
            <a:r>
              <a:rPr lang="en" sz="1100" i="1" u="sng">
                <a:solidFill>
                  <a:schemeClr val="hlink"/>
                </a:solidFill>
                <a:hlinkClick r:id="rId3"/>
              </a:rPr>
              <a:t>PDF</a:t>
            </a:r>
            <a:r>
              <a:rPr lang="en" sz="1100" i="1">
                <a:solidFill>
                  <a:schemeClr val="dk1"/>
                </a:solidFill>
              </a:rPr>
              <a:t>).</a:t>
            </a:r>
            <a:r>
              <a:rPr lang="en" sz="1100">
                <a:solidFill>
                  <a:schemeClr val="dk1"/>
                </a:solidFill>
              </a:rPr>
              <a:t> </a:t>
            </a:r>
            <a:endParaRPr sz="1100">
              <a:solidFill>
                <a:schemeClr val="dk1"/>
              </a:solidFill>
            </a:endParaRPr>
          </a:p>
          <a:p>
            <a:pPr marL="22860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1"/>
                </a:solidFill>
              </a:rPr>
              <a:t>Birdwell, M.L.N. &amp; Bailey, K. (2022). </a:t>
            </a:r>
            <a:r>
              <a:rPr lang="en" sz="1100" u="sng">
                <a:solidFill>
                  <a:schemeClr val="hlink"/>
                </a:solidFill>
                <a:hlinkClick r:id="rId4"/>
              </a:rPr>
              <a:t>When the syllabus is ableist: Understanding how class policies fail disabled students.</a:t>
            </a:r>
            <a:r>
              <a:rPr lang="en" sz="1100">
                <a:solidFill>
                  <a:schemeClr val="dk1"/>
                </a:solidFill>
              </a:rPr>
              <a:t> </a:t>
            </a:r>
            <a:r>
              <a:rPr lang="en" sz="1100" i="1">
                <a:solidFill>
                  <a:schemeClr val="dk1"/>
                </a:solidFill>
              </a:rPr>
              <a:t>Teaching English in</a:t>
            </a:r>
            <a:endParaRPr sz="1100" i="1">
              <a:solidFill>
                <a:schemeClr val="dk1"/>
              </a:solidFill>
            </a:endParaRPr>
          </a:p>
          <a:p>
            <a:pPr marL="228600" lvl="0" indent="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 i="1">
                <a:solidFill>
                  <a:schemeClr val="dk1"/>
                </a:solidFill>
              </a:rPr>
              <a:t>the Two Year College, 49</a:t>
            </a:r>
            <a:r>
              <a:rPr lang="en" sz="1100">
                <a:solidFill>
                  <a:schemeClr val="dk1"/>
                </a:solidFill>
              </a:rPr>
              <a:t>, 220-237.</a:t>
            </a:r>
            <a:endParaRPr sz="1100">
              <a:solidFill>
                <a:schemeClr val="dk1"/>
              </a:solidFill>
            </a:endParaRPr>
          </a:p>
          <a:p>
            <a:pPr marL="22860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1"/>
                </a:solidFill>
              </a:rPr>
              <a:t>Büdy, B. (2021). Embracing neurodiversity by increasing learner agency in nonmajor chemistry classes. </a:t>
            </a:r>
            <a:r>
              <a:rPr lang="en" sz="1100" i="1">
                <a:solidFill>
                  <a:schemeClr val="dk1"/>
                </a:solidFill>
              </a:rPr>
              <a:t>Journal of Chemical Education,</a:t>
            </a:r>
            <a:endParaRPr sz="1100" i="1">
              <a:solidFill>
                <a:schemeClr val="dk1"/>
              </a:solidFill>
            </a:endParaRP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 i="1">
                <a:solidFill>
                  <a:schemeClr val="dk1"/>
                </a:solidFill>
              </a:rPr>
              <a:t>98</a:t>
            </a:r>
            <a:r>
              <a:rPr lang="en" sz="1100">
                <a:solidFill>
                  <a:schemeClr val="dk1"/>
                </a:solidFill>
              </a:rPr>
              <a:t>, 3784-3793).</a:t>
            </a:r>
            <a:endParaRPr sz="1100">
              <a:solidFill>
                <a:schemeClr val="dk1"/>
              </a:solidFill>
            </a:endParaRPr>
          </a:p>
          <a:p>
            <a:pPr marL="22860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Brown, T.E. (2005). </a:t>
            </a:r>
            <a:r>
              <a:rPr lang="en" sz="11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Attention deficit disorder: The unfocused mind in children and adults.</a:t>
            </a:r>
            <a:r>
              <a:rPr lang="en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Yale University Press.</a:t>
            </a:r>
            <a:endParaRPr sz="1100">
              <a:solidFill>
                <a:schemeClr val="dk1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1"/>
                </a:solidFill>
              </a:rPr>
              <a:t>Chachar, A.S., &amp; Shaikh, M.Y. (2024). Decision-making and attention deficit hyperactivity disorder: Neuroeconomic perspective. </a:t>
            </a:r>
            <a:r>
              <a:rPr lang="en" sz="1100" i="1">
                <a:solidFill>
                  <a:schemeClr val="dk1"/>
                </a:solidFill>
              </a:rPr>
              <a:t>Frontiers in Neuroscience, 18</a:t>
            </a:r>
            <a:r>
              <a:rPr lang="en" sz="1100">
                <a:solidFill>
                  <a:schemeClr val="dk1"/>
                </a:solidFill>
              </a:rPr>
              <a:t>, 1-9. </a:t>
            </a:r>
            <a:endParaRPr sz="1100">
              <a:solidFill>
                <a:schemeClr val="dk1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1"/>
                </a:solidFill>
              </a:rPr>
              <a:t>Cleveland Clinic, (n.d.). </a:t>
            </a:r>
            <a:r>
              <a:rPr lang="en" sz="1100" i="1">
                <a:solidFill>
                  <a:schemeClr val="dk1"/>
                </a:solidFill>
              </a:rPr>
              <a:t>Neurodivergent: What it is, symptoms &amp; types</a:t>
            </a:r>
            <a:r>
              <a:rPr lang="en" sz="1100">
                <a:solidFill>
                  <a:schemeClr val="dk1"/>
                </a:solidFill>
              </a:rPr>
              <a:t>. Retrieved from </a:t>
            </a:r>
            <a:r>
              <a:rPr lang="en" sz="1100" u="sng">
                <a:solidFill>
                  <a:schemeClr val="hlink"/>
                </a:solidFill>
                <a:hlinkClick r:id="rId5"/>
              </a:rPr>
              <a:t>https://my.clevelandclinic.org/health/symptoms/23154-neurodivergent#:~:text=A%20note%20from%20Cleveland%20Clinic,average%20or%20%E2%80%9Cneurotypical%E2%80%9D%20person</a:t>
            </a:r>
            <a:endParaRPr sz="1100">
              <a:solidFill>
                <a:srgbClr val="000000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1"/>
                </a:solidFill>
              </a:rPr>
              <a:t>Clouder, L.,  Karakus, M., Cinotti, A., Ferreyra, M.V., Fierros, G.A., &amp; Rojo, P. (2020). Neurodiversity in higher education: A narrative analysis. </a:t>
            </a:r>
            <a:r>
              <a:rPr lang="en" sz="1100" i="1">
                <a:solidFill>
                  <a:schemeClr val="dk1"/>
                </a:solidFill>
              </a:rPr>
              <a:t>Higher Education, 80</a:t>
            </a:r>
            <a:r>
              <a:rPr lang="en" sz="1100">
                <a:solidFill>
                  <a:schemeClr val="dk1"/>
                </a:solidFill>
              </a:rPr>
              <a:t>, 757-778.</a:t>
            </a:r>
            <a:endParaRPr sz="1100">
              <a:solidFill>
                <a:schemeClr val="dk1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1"/>
                </a:solidFill>
              </a:rPr>
              <a:t>Dodson, W. (2022a, March 17). Defining features of ADHD that everyone overlooks: RSD, hyperarousal, more (w/ Dr. William Dodson) ADDitude Magazine [Video]. YouTube. </a:t>
            </a:r>
            <a:r>
              <a:rPr lang="en" sz="1100" u="sng">
                <a:solidFill>
                  <a:schemeClr val="hlink"/>
                </a:solidFill>
                <a:hlinkClick r:id="rId6"/>
              </a:rPr>
              <a:t>https://www.youtube.com/watch?v=vycWIzURgZM&amp;t=946s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p76"/>
          <p:cNvSpPr txBox="1">
            <a:spLocks noGrp="1"/>
          </p:cNvSpPr>
          <p:nvPr>
            <p:ph type="ctrTitle"/>
          </p:nvPr>
        </p:nvSpPr>
        <p:spPr>
          <a:xfrm>
            <a:off x="121375" y="171600"/>
            <a:ext cx="8909700" cy="622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More Resources &amp; References From This Session</a:t>
            </a:r>
            <a:endParaRPr/>
          </a:p>
        </p:txBody>
      </p:sp>
      <p:sp>
        <p:nvSpPr>
          <p:cNvPr id="692" name="Google Shape;692;p76"/>
          <p:cNvSpPr txBox="1">
            <a:spLocks noGrp="1"/>
          </p:cNvSpPr>
          <p:nvPr>
            <p:ph type="body" idx="1"/>
          </p:nvPr>
        </p:nvSpPr>
        <p:spPr>
          <a:xfrm>
            <a:off x="121375" y="908825"/>
            <a:ext cx="8909700" cy="41643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22860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1"/>
                </a:solidFill>
              </a:rPr>
              <a:t>Dodson, W. (2022b, November 1). Secrets of your ADHD brain. ADDitude Magazine. </a:t>
            </a:r>
            <a:r>
              <a:rPr lang="en" sz="1100" u="sng">
                <a:solidFill>
                  <a:schemeClr val="hlink"/>
                </a:solidFill>
                <a:hlinkClick r:id="rId3"/>
              </a:rPr>
              <a:t>https://www.additudemag.com/secrets-of-the-adhd-brain/</a:t>
            </a:r>
            <a:endParaRPr sz="1100">
              <a:solidFill>
                <a:schemeClr val="dk1"/>
              </a:solidFill>
            </a:endParaRPr>
          </a:p>
          <a:p>
            <a:pPr marL="228600" lvl="0" indent="-2857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1"/>
                </a:solidFill>
              </a:rPr>
              <a:t>Doyle, N. (2020). Neurodiversity at work: A biopsychosocial model and the impact on working adults. </a:t>
            </a:r>
            <a:r>
              <a:rPr lang="en" sz="1100" i="1">
                <a:solidFill>
                  <a:schemeClr val="dk1"/>
                </a:solidFill>
              </a:rPr>
              <a:t>British Medical Bulletin, 135</a:t>
            </a:r>
            <a:r>
              <a:rPr lang="en" sz="1100">
                <a:solidFill>
                  <a:schemeClr val="dk1"/>
                </a:solidFill>
              </a:rPr>
              <a:t>, 108-125.</a:t>
            </a:r>
            <a:endParaRPr sz="1100">
              <a:solidFill>
                <a:schemeClr val="dk1"/>
              </a:solidFill>
            </a:endParaRPr>
          </a:p>
          <a:p>
            <a:pPr marL="228600" lvl="0" indent="-2857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1"/>
                </a:solidFill>
              </a:rPr>
              <a:t>Gobbo, K. &amp; Shmulsky, S. (2013). Faculty experience with college students with autism spectrum disorder: A qualitative study of challenges and solutions. </a:t>
            </a:r>
            <a:r>
              <a:rPr lang="en" sz="1100" i="1">
                <a:solidFill>
                  <a:schemeClr val="dk1"/>
                </a:solidFill>
              </a:rPr>
              <a:t>Focus on Autism and Other Developmental Disabilities</a:t>
            </a:r>
            <a:r>
              <a:rPr lang="en" sz="1100">
                <a:solidFill>
                  <a:schemeClr val="dk1"/>
                </a:solidFill>
              </a:rPr>
              <a:t>, 1-10. Retrieved from </a:t>
            </a:r>
            <a:r>
              <a:rPr lang="en" sz="1100" u="sng">
                <a:solidFill>
                  <a:schemeClr val="hlink"/>
                </a:solidFill>
                <a:hlinkClick r:id="rId4"/>
              </a:rPr>
              <a:t>http://foa.sagepub.com/content/early/2013/10/14/1088357613504989</a:t>
            </a:r>
            <a:endParaRPr sz="1100">
              <a:solidFill>
                <a:schemeClr val="dk1"/>
              </a:solidFill>
            </a:endParaRPr>
          </a:p>
          <a:p>
            <a:pPr marL="28575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1"/>
                </a:solidFill>
              </a:rPr>
              <a:t>Hotez, E., Rosenau, K.A., Fernandes, P., Eagan, K., Shea, L., &amp; Kuo, A.A. (2022). A national cross-sectional study of the characteristics, strengths, and challenges of college students with attention-deficit hyperactivity disorder. </a:t>
            </a:r>
            <a:r>
              <a:rPr lang="en" sz="1100" i="1">
                <a:solidFill>
                  <a:schemeClr val="dk1"/>
                </a:solidFill>
              </a:rPr>
              <a:t>Cureus, 14</a:t>
            </a:r>
            <a:r>
              <a:rPr lang="en" sz="1100">
                <a:solidFill>
                  <a:schemeClr val="dk1"/>
                </a:solidFill>
              </a:rPr>
              <a:t>(1), 1-10. </a:t>
            </a:r>
            <a:endParaRPr sz="1100">
              <a:solidFill>
                <a:schemeClr val="dk1"/>
              </a:solidFill>
            </a:endParaRPr>
          </a:p>
          <a:p>
            <a:pPr marL="457200" lvl="0" indent="-4572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1"/>
                </a:solidFill>
              </a:rPr>
              <a:t>Luke, L. Clare, I.C.H., Ring, H., Redley, M., &amp; Watson, P. (2011). Decision-making difficulties experienced by adults with autism spectrum conditions. </a:t>
            </a:r>
            <a:r>
              <a:rPr lang="en" sz="1100" i="1">
                <a:solidFill>
                  <a:schemeClr val="dk1"/>
                </a:solidFill>
              </a:rPr>
              <a:t>Autism, 16</a:t>
            </a:r>
            <a:r>
              <a:rPr lang="en" sz="1100">
                <a:solidFill>
                  <a:schemeClr val="dk1"/>
                </a:solidFill>
              </a:rPr>
              <a:t>(6), 612-621.</a:t>
            </a:r>
            <a:endParaRPr sz="1100">
              <a:solidFill>
                <a:schemeClr val="dk1"/>
              </a:solidFill>
            </a:endParaRPr>
          </a:p>
          <a:p>
            <a:pPr marL="28575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1"/>
                </a:solidFill>
              </a:rPr>
              <a:t>NCES. (2022). </a:t>
            </a:r>
            <a:r>
              <a:rPr lang="en" sz="1100" i="1">
                <a:solidFill>
                  <a:schemeClr val="dk1"/>
                </a:solidFill>
              </a:rPr>
              <a:t>Data Point: Use of Supports Among Students With Disabilities and Special Needs in College</a:t>
            </a:r>
            <a:r>
              <a:rPr lang="en" sz="1100">
                <a:solidFill>
                  <a:schemeClr val="dk1"/>
                </a:solidFill>
              </a:rPr>
              <a:t>. Retrieved from </a:t>
            </a:r>
            <a:r>
              <a:rPr lang="en" sz="1100" u="sng">
                <a:solidFill>
                  <a:schemeClr val="hlink"/>
                </a:solidFill>
                <a:hlinkClick r:id="rId5"/>
              </a:rPr>
              <a:t>https://nces.ed.gov/pubs2022/2022071/index.asp</a:t>
            </a:r>
            <a:endParaRPr sz="1100">
              <a:solidFill>
                <a:schemeClr val="dk1"/>
              </a:solidFill>
            </a:endParaRPr>
          </a:p>
          <a:p>
            <a:pPr marL="28575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1"/>
                </a:solidFill>
              </a:rPr>
              <a:t>Petrova, J. (n.d.) </a:t>
            </a:r>
            <a:r>
              <a:rPr lang="en" sz="1100" i="1">
                <a:solidFill>
                  <a:schemeClr val="dk1"/>
                </a:solidFill>
              </a:rPr>
              <a:t>The many strengths of dyslexics.</a:t>
            </a:r>
            <a:r>
              <a:rPr lang="en" sz="1100">
                <a:solidFill>
                  <a:schemeClr val="dk1"/>
                </a:solidFill>
              </a:rPr>
              <a:t> University of Michigan. Retrieved from </a:t>
            </a:r>
            <a:r>
              <a:rPr lang="en" sz="1100" u="sng">
                <a:solidFill>
                  <a:schemeClr val="hlink"/>
                </a:solidFill>
                <a:hlinkClick r:id="rId6"/>
              </a:rPr>
              <a:t>https://dyslexiahelp.umich.edu/dyslexics/learn-about-dyslexia/what-is-dyslexia/the-many-strengths-of-dyslexics</a:t>
            </a:r>
            <a:endParaRPr sz="1100">
              <a:solidFill>
                <a:schemeClr val="dk1"/>
              </a:solidFill>
            </a:endParaRPr>
          </a:p>
          <a:p>
            <a:pPr marL="28575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1"/>
                </a:solidFill>
              </a:rPr>
              <a:t>Pusateri, J.L. (2022) </a:t>
            </a:r>
            <a:r>
              <a:rPr lang="en" sz="1100" u="sng">
                <a:solidFill>
                  <a:srgbClr val="1155CC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Transform your teaching with Universal Design for Learning: Six steps to jumpstart your practice.</a:t>
            </a:r>
            <a:r>
              <a:rPr lang="en" sz="1100">
                <a:solidFill>
                  <a:schemeClr val="dk1"/>
                </a:solidFill>
              </a:rPr>
              <a:t> CAST Publishing. </a:t>
            </a:r>
            <a:endParaRPr sz="1100">
              <a:solidFill>
                <a:schemeClr val="dk1"/>
              </a:solidFill>
            </a:endParaRPr>
          </a:p>
          <a:p>
            <a:pPr marL="28575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1"/>
                </a:solidFill>
              </a:rPr>
              <a:t>Shmulsky, S. (2022, April 1). </a:t>
            </a:r>
            <a:r>
              <a:rPr lang="en" sz="1100" i="1">
                <a:solidFill>
                  <a:schemeClr val="dk1"/>
                </a:solidFill>
              </a:rPr>
              <a:t>Neurodiversity is diversity</a:t>
            </a:r>
            <a:r>
              <a:rPr lang="en" sz="1100">
                <a:solidFill>
                  <a:schemeClr val="dk1"/>
                </a:solidFill>
              </a:rPr>
              <a:t>. AAC&amp;U. </a:t>
            </a:r>
            <a:r>
              <a:rPr lang="en" sz="1100" u="sng">
                <a:solidFill>
                  <a:srgbClr val="2200CC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https://www.aacu.org/liberaleducation/articles/neurodiversity-is-diversity</a:t>
            </a: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9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p77"/>
          <p:cNvSpPr txBox="1">
            <a:spLocks noGrp="1"/>
          </p:cNvSpPr>
          <p:nvPr>
            <p:ph type="body" idx="1"/>
          </p:nvPr>
        </p:nvSpPr>
        <p:spPr>
          <a:xfrm>
            <a:off x="121375" y="1083593"/>
            <a:ext cx="8909700" cy="32844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28575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Steinbrenner, J. R., Hume, K., Odom, S. L., Morin, K. L., Nowell, S. W., Tomaszewski, B., Szendrey, S., McIntyre, N. S., Yücesoy-Özkan, S., &amp; Savage, M. N. (2020). </a:t>
            </a:r>
            <a:r>
              <a:rPr lang="en" sz="1100" i="1">
                <a:solidFill>
                  <a:schemeClr val="dk1"/>
                </a:solidFill>
              </a:rPr>
              <a:t>Evidence-based practices for children, youth, and young adults with Autism</a:t>
            </a:r>
            <a:r>
              <a:rPr lang="en" sz="1100">
                <a:solidFill>
                  <a:schemeClr val="dk1"/>
                </a:solidFill>
              </a:rPr>
              <a:t>. The University of North Carolina at Chapel Hill, Frank Porter Graham Child Development Institute, National Clearinghouse on Autism Evidence and Practice Review Team.</a:t>
            </a:r>
            <a:endParaRPr sz="1100">
              <a:solidFill>
                <a:schemeClr val="dk1"/>
              </a:solidFill>
            </a:endParaRPr>
          </a:p>
          <a:p>
            <a:pPr marL="28575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U.S. Department of Education. (2010, June 28). </a:t>
            </a:r>
            <a:r>
              <a:rPr lang="en" sz="1100" i="1">
                <a:solidFill>
                  <a:schemeClr val="dk1"/>
                </a:solidFill>
              </a:rPr>
              <a:t>Higher education opportunity act - 2008</a:t>
            </a:r>
            <a:r>
              <a:rPr lang="en" sz="1100">
                <a:solidFill>
                  <a:schemeClr val="dk1"/>
                </a:solidFill>
              </a:rPr>
              <a:t>. Retrieved from </a:t>
            </a:r>
            <a:r>
              <a:rPr lang="en" sz="1100" u="sng">
                <a:solidFill>
                  <a:srgbClr val="2200C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https://www2.ed.gov/policy/highered/leg/hea08/index.html</a:t>
            </a:r>
            <a:endParaRPr sz="1100">
              <a:solidFill>
                <a:srgbClr val="243142"/>
              </a:solidFill>
              <a:highlight>
                <a:schemeClr val="lt1"/>
              </a:highlight>
            </a:endParaRPr>
          </a:p>
          <a:p>
            <a:pPr marL="28575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rgbClr val="243142"/>
                </a:solidFill>
                <a:highlight>
                  <a:schemeClr val="lt1"/>
                </a:highlight>
              </a:rPr>
              <a:t>Wheeler,M.(2014). Academic supports for college students with an autism spectrum disorder: An overview.  The Reporter Vol 15(10). Retrieved from </a:t>
            </a:r>
            <a:r>
              <a:rPr lang="en" sz="1100" u="sng">
                <a:solidFill>
                  <a:srgbClr val="006298"/>
                </a:solidFill>
                <a:highlight>
                  <a:schemeClr val="lt1"/>
                </a:highlight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Academic supports for college students with an autism spectrum disorder</a:t>
            </a:r>
            <a:endParaRPr sz="1100">
              <a:solidFill>
                <a:schemeClr val="dk1"/>
              </a:solidFill>
            </a:endParaRPr>
          </a:p>
          <a:p>
            <a:pPr marL="28575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1"/>
                </a:solidFill>
              </a:rPr>
              <a:t>Winkelmes, M. (2019). Introduction: The story of TILT and its emerging uses in higher education. In M. Winkelmes, A. Boye, &amp; S. Tapp (Eds.), </a:t>
            </a:r>
            <a:r>
              <a:rPr lang="en" sz="1100" i="1">
                <a:solidFill>
                  <a:schemeClr val="dk1"/>
                </a:solidFill>
              </a:rPr>
              <a:t>Transparent design in higher education teaching and leadership: A guide to implementing the transparency framework institution-wide to improve learning and retention</a:t>
            </a:r>
            <a:r>
              <a:rPr lang="en" sz="1100">
                <a:solidFill>
                  <a:schemeClr val="dk1"/>
                </a:solidFill>
              </a:rPr>
              <a:t> (pp.1-14). Stylus Publishing.</a:t>
            </a:r>
            <a:endParaRPr sz="1100">
              <a:solidFill>
                <a:schemeClr val="dk1"/>
              </a:solidFill>
            </a:endParaRPr>
          </a:p>
          <a:p>
            <a:pPr marL="28575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1"/>
                </a:solidFill>
              </a:rPr>
              <a:t>Winkelmes, M.A., Bernack, M., Butler, J., Zochowski, M., Golanics, J., Weevil, K.H. (2016). A teaching intervention that increases underserved college students’ success. </a:t>
            </a:r>
            <a:r>
              <a:rPr lang="en" sz="1100" i="1">
                <a:solidFill>
                  <a:schemeClr val="dk1"/>
                </a:solidFill>
              </a:rPr>
              <a:t>Peer Review, 18</a:t>
            </a:r>
            <a:r>
              <a:rPr lang="en" sz="1100">
                <a:solidFill>
                  <a:schemeClr val="dk1"/>
                </a:solidFill>
              </a:rPr>
              <a:t>(1/2), 31-36.</a:t>
            </a: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9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8" name="Google Shape;698;p77"/>
          <p:cNvSpPr txBox="1">
            <a:spLocks noGrp="1"/>
          </p:cNvSpPr>
          <p:nvPr>
            <p:ph type="ctrTitle"/>
          </p:nvPr>
        </p:nvSpPr>
        <p:spPr>
          <a:xfrm>
            <a:off x="121375" y="142704"/>
            <a:ext cx="8909700" cy="622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Even More Resources &amp; References From This Session!</a:t>
            </a:r>
            <a:endParaRPr sz="28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52774"/>
      </a:accent1>
      <a:accent2>
        <a:srgbClr val="B7AACB"/>
      </a:accent2>
      <a:accent3>
        <a:srgbClr val="990DA7"/>
      </a:accent3>
      <a:accent4>
        <a:srgbClr val="29A034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2140</Words>
  <Application>Microsoft Macintosh PowerPoint</Application>
  <PresentationFormat>On-screen Show (16:9)</PresentationFormat>
  <Paragraphs>301</Paragraphs>
  <Slides>57</Slides>
  <Notes>57</Notes>
  <HiddenSlides>3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3" baseType="lpstr">
      <vt:lpstr>Lato</vt:lpstr>
      <vt:lpstr>Lato Black</vt:lpstr>
      <vt:lpstr>Roboto</vt:lpstr>
      <vt:lpstr>Arial</vt:lpstr>
      <vt:lpstr>Rokkitt</vt:lpstr>
      <vt:lpstr>Frame</vt:lpstr>
      <vt:lpstr>“Use Tomorrow” Strategies for Supporting Neurodivergent Students</vt:lpstr>
      <vt:lpstr>Available Now!</vt:lpstr>
      <vt:lpstr>Please note:</vt:lpstr>
      <vt:lpstr>Why Write This Book?</vt:lpstr>
      <vt:lpstr>As an undergrad, I was not a “good student”…</vt:lpstr>
      <vt:lpstr>How the Book is Organized</vt:lpstr>
      <vt:lpstr>Sensory &amp; Emotions</vt:lpstr>
      <vt:lpstr>PART 1: Understanding Neurodivergence</vt:lpstr>
      <vt:lpstr>Neuro-vocabulary</vt:lpstr>
      <vt:lpstr>Neuro-vocabulary 1</vt:lpstr>
      <vt:lpstr>The Neurodivergent Umbrella</vt:lpstr>
      <vt:lpstr>Neurodivergent Students (Doyle, 2020)</vt:lpstr>
      <vt:lpstr>Prevalence of Neurodivergence</vt:lpstr>
      <vt:lpstr> Prevalence of Neurodivergence in Higher Education</vt:lpstr>
      <vt:lpstr>Neurodivergent Strengths</vt:lpstr>
      <vt:lpstr>Overlapping Neurodivergent Strengths</vt:lpstr>
      <vt:lpstr>Challenges Encountered by NDS</vt:lpstr>
      <vt:lpstr>Executive Functioning </vt:lpstr>
      <vt:lpstr>Additional Challenges</vt:lpstr>
      <vt:lpstr>ND Doc. Students Can Encounter Difficulties with:           </vt:lpstr>
      <vt:lpstr>PART 2: Designing ND-Friendly Instruction with UDL</vt:lpstr>
      <vt:lpstr>What is Universal Design for Learning (UDL)?</vt:lpstr>
      <vt:lpstr>Why UDL?</vt:lpstr>
      <vt:lpstr>3 UDL Planning Approaches (with templates!)</vt:lpstr>
      <vt:lpstr>PART 3: Strategies for Supporting NDS</vt:lpstr>
      <vt:lpstr>Proactively Remove Barriers for Neurodivergent Students</vt:lpstr>
      <vt:lpstr>1. Focus, Attention, &amp; Motivation</vt:lpstr>
      <vt:lpstr>Passive vs. Active</vt:lpstr>
      <vt:lpstr>Active vs. Passive</vt:lpstr>
      <vt:lpstr>2. Organization  &amp; Structure</vt:lpstr>
      <vt:lpstr>Intentional Slide Structure</vt:lpstr>
      <vt:lpstr>Intentional Slide Structure 2</vt:lpstr>
      <vt:lpstr>Organize Your Slides Like a Visual Outline</vt:lpstr>
      <vt:lpstr>Clear Difference Between “Header” and “Content” Slides</vt:lpstr>
      <vt:lpstr>Intentional Slide Structure Template</vt:lpstr>
      <vt:lpstr>3. Unclear Expectations  &amp; Social Interactions</vt:lpstr>
      <vt:lpstr>Explicitly State Behavioral  Expectations </vt:lpstr>
      <vt:lpstr>Behavioral Expectations in the Syllabus</vt:lpstr>
      <vt:lpstr>4. Time-Management  &amp; Prioritization</vt:lpstr>
      <vt:lpstr>The Now vs.  NOT Now Principle</vt:lpstr>
      <vt:lpstr>Now vs. NOT Now</vt:lpstr>
      <vt:lpstr>5. Emotional &amp; Sensory Regulation</vt:lpstr>
      <vt:lpstr>Sensory &amp; Emotions</vt:lpstr>
      <vt:lpstr>Normalize Fidgeting/Stimming</vt:lpstr>
      <vt:lpstr>Fidgeting vs. Stimming</vt:lpstr>
      <vt:lpstr>Allow Students to Self-Regulate Through Stimming</vt:lpstr>
      <vt:lpstr>6. Working Memory  &amp; Processing</vt:lpstr>
      <vt:lpstr>Don’t Just Tell Them: Auditory Processing</vt:lpstr>
      <vt:lpstr>What is auditory processing?</vt:lpstr>
      <vt:lpstr>Auditory Processing &amp; Neurodivergence</vt:lpstr>
      <vt:lpstr>How You Can Help</vt:lpstr>
      <vt:lpstr>Available Now!</vt:lpstr>
      <vt:lpstr>Jennifer Pusateri, PhD</vt:lpstr>
      <vt:lpstr>PowerPoint Presentation</vt:lpstr>
      <vt:lpstr>Resources &amp; References From This Session</vt:lpstr>
      <vt:lpstr>More Resources &amp; References From This Session</vt:lpstr>
      <vt:lpstr>Even More Resources &amp; References From This Session!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Dasha Zhurauskaya</cp:lastModifiedBy>
  <cp:revision>1</cp:revision>
  <dcterms:modified xsi:type="dcterms:W3CDTF">2026-08-20T17:02:24Z</dcterms:modified>
</cp:coreProperties>
</file>