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7"/>
    <p:restoredTop sz="68262"/>
  </p:normalViewPr>
  <p:slideViewPr>
    <p:cSldViewPr snapToGrid="0" snapToObjects="1">
      <p:cViewPr varScale="1">
        <p:scale>
          <a:sx n="71" d="100"/>
          <a:sy n="71" d="100"/>
        </p:scale>
        <p:origin x="1912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image" Target="../media/image9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image" Target="../media/image9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0E9BC9-D046-47CA-B57B-44C4E77F38E3}" type="doc">
      <dgm:prSet loTypeId="urn:microsoft.com/office/officeart/2005/8/layout/vList2" loCatId="list" qsTypeId="urn:microsoft.com/office/officeart/2005/8/quickstyle/simple4" qsCatId="simple" csTypeId="urn:microsoft.com/office/officeart/2005/8/colors/accent1_5" csCatId="accent1"/>
      <dgm:spPr/>
      <dgm:t>
        <a:bodyPr/>
        <a:lstStyle/>
        <a:p>
          <a:endParaRPr lang="en-US"/>
        </a:p>
      </dgm:t>
    </dgm:pt>
    <dgm:pt modelId="{DD88FFCE-9438-40C8-A3D8-1F197C7D0902}">
      <dgm:prSet/>
      <dgm:spPr/>
      <dgm:t>
        <a:bodyPr/>
        <a:lstStyle/>
        <a:p>
          <a:r>
            <a:rPr lang="en-US" dirty="0"/>
            <a:t>Much AI advice is already outdated</a:t>
          </a:r>
        </a:p>
      </dgm:t>
    </dgm:pt>
    <dgm:pt modelId="{891D2C86-0D7B-4EE2-9ECA-B07B9F40E74C}" type="parTrans" cxnId="{1BDBEA80-4E54-4D37-ABE6-4EEA4A54EC51}">
      <dgm:prSet/>
      <dgm:spPr/>
      <dgm:t>
        <a:bodyPr/>
        <a:lstStyle/>
        <a:p>
          <a:endParaRPr lang="en-US"/>
        </a:p>
      </dgm:t>
    </dgm:pt>
    <dgm:pt modelId="{BC89988F-D8DB-4C35-960B-B1462B079A3F}" type="sibTrans" cxnId="{1BDBEA80-4E54-4D37-ABE6-4EEA4A54EC51}">
      <dgm:prSet/>
      <dgm:spPr/>
      <dgm:t>
        <a:bodyPr/>
        <a:lstStyle/>
        <a:p>
          <a:endParaRPr lang="en-US"/>
        </a:p>
      </dgm:t>
    </dgm:pt>
    <dgm:pt modelId="{3B6C8BBD-0075-4CA6-BFB1-46B94BBD5C97}">
      <dgm:prSet/>
      <dgm:spPr/>
      <dgm:t>
        <a:bodyPr/>
        <a:lstStyle/>
        <a:p>
          <a:r>
            <a:rPr lang="en-US"/>
            <a:t>Focus has been on detection and prevention</a:t>
          </a:r>
        </a:p>
      </dgm:t>
    </dgm:pt>
    <dgm:pt modelId="{003FEE2D-920A-490E-A8F2-E42A61FC5044}" type="parTrans" cxnId="{A2EFF428-486C-4AE3-AD1A-CF3FA1363806}">
      <dgm:prSet/>
      <dgm:spPr/>
      <dgm:t>
        <a:bodyPr/>
        <a:lstStyle/>
        <a:p>
          <a:endParaRPr lang="en-US"/>
        </a:p>
      </dgm:t>
    </dgm:pt>
    <dgm:pt modelId="{8AAAA886-E856-43F8-ADE3-0426E92223F1}" type="sibTrans" cxnId="{A2EFF428-486C-4AE3-AD1A-CF3FA1363806}">
      <dgm:prSet/>
      <dgm:spPr/>
      <dgm:t>
        <a:bodyPr/>
        <a:lstStyle/>
        <a:p>
          <a:endParaRPr lang="en-US"/>
        </a:p>
      </dgm:t>
    </dgm:pt>
    <dgm:pt modelId="{A13EC7B6-E1A5-49F0-B152-F6D76DD4382F}">
      <dgm:prSet/>
      <dgm:spPr/>
      <dgm:t>
        <a:bodyPr/>
        <a:lstStyle/>
        <a:p>
          <a:r>
            <a:rPr lang="en-US"/>
            <a:t>We need better questions about teaching and learning</a:t>
          </a:r>
        </a:p>
      </dgm:t>
    </dgm:pt>
    <dgm:pt modelId="{9F1F3B9A-4817-4CDF-A166-E96FF505E5B8}" type="parTrans" cxnId="{41139340-679F-4282-8836-F5BA94650E94}">
      <dgm:prSet/>
      <dgm:spPr/>
      <dgm:t>
        <a:bodyPr/>
        <a:lstStyle/>
        <a:p>
          <a:endParaRPr lang="en-US"/>
        </a:p>
      </dgm:t>
    </dgm:pt>
    <dgm:pt modelId="{4400B8BA-926B-41CB-85C1-025B02411A3C}" type="sibTrans" cxnId="{41139340-679F-4282-8836-F5BA94650E94}">
      <dgm:prSet/>
      <dgm:spPr/>
      <dgm:t>
        <a:bodyPr/>
        <a:lstStyle/>
        <a:p>
          <a:endParaRPr lang="en-US"/>
        </a:p>
      </dgm:t>
    </dgm:pt>
    <dgm:pt modelId="{311A1E46-D397-4449-9CC1-34D9B48E527C}">
      <dgm:prSet/>
      <dgm:spPr/>
      <dgm:t>
        <a:bodyPr/>
        <a:lstStyle/>
        <a:p>
          <a:r>
            <a:rPr lang="en-US"/>
            <a:t>Today: myth → better approach</a:t>
          </a:r>
        </a:p>
      </dgm:t>
    </dgm:pt>
    <dgm:pt modelId="{75259A9A-40E6-4905-978D-C68021F07A90}" type="parTrans" cxnId="{BBCF9877-038E-4DD6-A55B-CA2FEDE9C2E6}">
      <dgm:prSet/>
      <dgm:spPr/>
      <dgm:t>
        <a:bodyPr/>
        <a:lstStyle/>
        <a:p>
          <a:endParaRPr lang="en-US"/>
        </a:p>
      </dgm:t>
    </dgm:pt>
    <dgm:pt modelId="{0F742F20-0C91-4725-AA17-24CE42D952E2}" type="sibTrans" cxnId="{BBCF9877-038E-4DD6-A55B-CA2FEDE9C2E6}">
      <dgm:prSet/>
      <dgm:spPr/>
      <dgm:t>
        <a:bodyPr/>
        <a:lstStyle/>
        <a:p>
          <a:endParaRPr lang="en-US"/>
        </a:p>
      </dgm:t>
    </dgm:pt>
    <dgm:pt modelId="{25659FD5-5189-9A41-AC0B-61E761255663}" type="pres">
      <dgm:prSet presAssocID="{E60E9BC9-D046-47CA-B57B-44C4E77F38E3}" presName="linear" presStyleCnt="0">
        <dgm:presLayoutVars>
          <dgm:animLvl val="lvl"/>
          <dgm:resizeHandles val="exact"/>
        </dgm:presLayoutVars>
      </dgm:prSet>
      <dgm:spPr/>
    </dgm:pt>
    <dgm:pt modelId="{FCF1CE78-F0EA-E446-BFB3-75BFEC62ADD1}" type="pres">
      <dgm:prSet presAssocID="{DD88FFCE-9438-40C8-A3D8-1F197C7D090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BE43C7D-63CD-F84A-BB79-95AB153660DF}" type="pres">
      <dgm:prSet presAssocID="{BC89988F-D8DB-4C35-960B-B1462B079A3F}" presName="spacer" presStyleCnt="0"/>
      <dgm:spPr/>
    </dgm:pt>
    <dgm:pt modelId="{50B66A7B-8996-E947-8FB4-2BEEFBE90F74}" type="pres">
      <dgm:prSet presAssocID="{3B6C8BBD-0075-4CA6-BFB1-46B94BBD5C9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5353A8F-CE61-E54F-ACA4-E6994AE7138B}" type="pres">
      <dgm:prSet presAssocID="{8AAAA886-E856-43F8-ADE3-0426E92223F1}" presName="spacer" presStyleCnt="0"/>
      <dgm:spPr/>
    </dgm:pt>
    <dgm:pt modelId="{816CC8F6-CE90-8040-AAA8-FF26DB9ACC20}" type="pres">
      <dgm:prSet presAssocID="{A13EC7B6-E1A5-49F0-B152-F6D76DD4382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87DAD2A-D650-874B-A78C-ED30C251BB10}" type="pres">
      <dgm:prSet presAssocID="{4400B8BA-926B-41CB-85C1-025B02411A3C}" presName="spacer" presStyleCnt="0"/>
      <dgm:spPr/>
    </dgm:pt>
    <dgm:pt modelId="{0C57966E-0164-674A-8791-86923C118DA4}" type="pres">
      <dgm:prSet presAssocID="{311A1E46-D397-4449-9CC1-34D9B48E527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2EFF428-486C-4AE3-AD1A-CF3FA1363806}" srcId="{E60E9BC9-D046-47CA-B57B-44C4E77F38E3}" destId="{3B6C8BBD-0075-4CA6-BFB1-46B94BBD5C97}" srcOrd="1" destOrd="0" parTransId="{003FEE2D-920A-490E-A8F2-E42A61FC5044}" sibTransId="{8AAAA886-E856-43F8-ADE3-0426E92223F1}"/>
    <dgm:cxn modelId="{41139340-679F-4282-8836-F5BA94650E94}" srcId="{E60E9BC9-D046-47CA-B57B-44C4E77F38E3}" destId="{A13EC7B6-E1A5-49F0-B152-F6D76DD4382F}" srcOrd="2" destOrd="0" parTransId="{9F1F3B9A-4817-4CDF-A166-E96FF505E5B8}" sibTransId="{4400B8BA-926B-41CB-85C1-025B02411A3C}"/>
    <dgm:cxn modelId="{E769A348-2CB5-7B4D-B8A5-0CAA8C4B8F45}" type="presOf" srcId="{DD88FFCE-9438-40C8-A3D8-1F197C7D0902}" destId="{FCF1CE78-F0EA-E446-BFB3-75BFEC62ADD1}" srcOrd="0" destOrd="0" presId="urn:microsoft.com/office/officeart/2005/8/layout/vList2"/>
    <dgm:cxn modelId="{B074B268-BA57-1A4C-BA39-C92C22D8DE3E}" type="presOf" srcId="{E60E9BC9-D046-47CA-B57B-44C4E77F38E3}" destId="{25659FD5-5189-9A41-AC0B-61E761255663}" srcOrd="0" destOrd="0" presId="urn:microsoft.com/office/officeart/2005/8/layout/vList2"/>
    <dgm:cxn modelId="{BBCF9877-038E-4DD6-A55B-CA2FEDE9C2E6}" srcId="{E60E9BC9-D046-47CA-B57B-44C4E77F38E3}" destId="{311A1E46-D397-4449-9CC1-34D9B48E527C}" srcOrd="3" destOrd="0" parTransId="{75259A9A-40E6-4905-978D-C68021F07A90}" sibTransId="{0F742F20-0C91-4725-AA17-24CE42D952E2}"/>
    <dgm:cxn modelId="{1BDBEA80-4E54-4D37-ABE6-4EEA4A54EC51}" srcId="{E60E9BC9-D046-47CA-B57B-44C4E77F38E3}" destId="{DD88FFCE-9438-40C8-A3D8-1F197C7D0902}" srcOrd="0" destOrd="0" parTransId="{891D2C86-0D7B-4EE2-9ECA-B07B9F40E74C}" sibTransId="{BC89988F-D8DB-4C35-960B-B1462B079A3F}"/>
    <dgm:cxn modelId="{A23336BB-8734-E243-A85D-70415584D994}" type="presOf" srcId="{311A1E46-D397-4449-9CC1-34D9B48E527C}" destId="{0C57966E-0164-674A-8791-86923C118DA4}" srcOrd="0" destOrd="0" presId="urn:microsoft.com/office/officeart/2005/8/layout/vList2"/>
    <dgm:cxn modelId="{F5F44EEF-307B-7442-BA7E-B9ACABF89AE0}" type="presOf" srcId="{A13EC7B6-E1A5-49F0-B152-F6D76DD4382F}" destId="{816CC8F6-CE90-8040-AAA8-FF26DB9ACC20}" srcOrd="0" destOrd="0" presId="urn:microsoft.com/office/officeart/2005/8/layout/vList2"/>
    <dgm:cxn modelId="{C80F58F5-DDDB-604B-A14A-C773931BD1E7}" type="presOf" srcId="{3B6C8BBD-0075-4CA6-BFB1-46B94BBD5C97}" destId="{50B66A7B-8996-E947-8FB4-2BEEFBE90F74}" srcOrd="0" destOrd="0" presId="urn:microsoft.com/office/officeart/2005/8/layout/vList2"/>
    <dgm:cxn modelId="{0879079B-D5DD-B048-8F51-406A2283D8A4}" type="presParOf" srcId="{25659FD5-5189-9A41-AC0B-61E761255663}" destId="{FCF1CE78-F0EA-E446-BFB3-75BFEC62ADD1}" srcOrd="0" destOrd="0" presId="urn:microsoft.com/office/officeart/2005/8/layout/vList2"/>
    <dgm:cxn modelId="{F9CC8351-0D6F-E348-9F30-A996851D0468}" type="presParOf" srcId="{25659FD5-5189-9A41-AC0B-61E761255663}" destId="{DBE43C7D-63CD-F84A-BB79-95AB153660DF}" srcOrd="1" destOrd="0" presId="urn:microsoft.com/office/officeart/2005/8/layout/vList2"/>
    <dgm:cxn modelId="{B391D79D-FF2B-AE4E-A302-A6A85D5451B1}" type="presParOf" srcId="{25659FD5-5189-9A41-AC0B-61E761255663}" destId="{50B66A7B-8996-E947-8FB4-2BEEFBE90F74}" srcOrd="2" destOrd="0" presId="urn:microsoft.com/office/officeart/2005/8/layout/vList2"/>
    <dgm:cxn modelId="{544FD252-4A77-714E-8739-5D398902F232}" type="presParOf" srcId="{25659FD5-5189-9A41-AC0B-61E761255663}" destId="{95353A8F-CE61-E54F-ACA4-E6994AE7138B}" srcOrd="3" destOrd="0" presId="urn:microsoft.com/office/officeart/2005/8/layout/vList2"/>
    <dgm:cxn modelId="{F1C876AF-6BC8-9B4D-870B-E6C0A7C932E0}" type="presParOf" srcId="{25659FD5-5189-9A41-AC0B-61E761255663}" destId="{816CC8F6-CE90-8040-AAA8-FF26DB9ACC20}" srcOrd="4" destOrd="0" presId="urn:microsoft.com/office/officeart/2005/8/layout/vList2"/>
    <dgm:cxn modelId="{1B699818-78F8-E043-A268-1A86F750975A}" type="presParOf" srcId="{25659FD5-5189-9A41-AC0B-61E761255663}" destId="{D87DAD2A-D650-874B-A78C-ED30C251BB10}" srcOrd="5" destOrd="0" presId="urn:microsoft.com/office/officeart/2005/8/layout/vList2"/>
    <dgm:cxn modelId="{7381110E-8F09-524F-91BD-DAA8F3ECD49F}" type="presParOf" srcId="{25659FD5-5189-9A41-AC0B-61E761255663}" destId="{0C57966E-0164-674A-8791-86923C118DA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23E254-8F4A-412E-9477-4AA718239C1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EFDC842-D97F-486E-B078-45CD5FA2293E}">
      <dgm:prSet/>
      <dgm:spPr/>
      <dgm:t>
        <a:bodyPr/>
        <a:lstStyle/>
        <a:p>
          <a:r>
            <a:rPr lang="en-US"/>
            <a:t>Less time on detection</a:t>
          </a:r>
        </a:p>
      </dgm:t>
    </dgm:pt>
    <dgm:pt modelId="{84A8A6FA-E296-453E-9CD9-104DE00A50D6}" type="parTrans" cxnId="{85F25889-F35A-4BD9-A57B-207855A83153}">
      <dgm:prSet/>
      <dgm:spPr/>
      <dgm:t>
        <a:bodyPr/>
        <a:lstStyle/>
        <a:p>
          <a:endParaRPr lang="en-US"/>
        </a:p>
      </dgm:t>
    </dgm:pt>
    <dgm:pt modelId="{53F61CC4-A2BB-4FEE-9006-060B0778E249}" type="sibTrans" cxnId="{85F25889-F35A-4BD9-A57B-207855A83153}">
      <dgm:prSet/>
      <dgm:spPr/>
      <dgm:t>
        <a:bodyPr/>
        <a:lstStyle/>
        <a:p>
          <a:endParaRPr lang="en-US"/>
        </a:p>
      </dgm:t>
    </dgm:pt>
    <dgm:pt modelId="{2A530FAE-B691-4C58-994C-9F0966DD55D7}">
      <dgm:prSet/>
      <dgm:spPr/>
      <dgm:t>
        <a:bodyPr/>
        <a:lstStyle/>
        <a:p>
          <a:r>
            <a:rPr lang="en-US"/>
            <a:t>More focus on learning design</a:t>
          </a:r>
        </a:p>
      </dgm:t>
    </dgm:pt>
    <dgm:pt modelId="{D9984E30-C98B-4563-A5B9-91E3A06EDB3E}" type="parTrans" cxnId="{2629E08D-57ED-49D6-A9E8-94A3FBAC1AD9}">
      <dgm:prSet/>
      <dgm:spPr/>
      <dgm:t>
        <a:bodyPr/>
        <a:lstStyle/>
        <a:p>
          <a:endParaRPr lang="en-US"/>
        </a:p>
      </dgm:t>
    </dgm:pt>
    <dgm:pt modelId="{10AE0D60-689F-4C22-A4F4-27CAE952A7DA}" type="sibTrans" cxnId="{2629E08D-57ED-49D6-A9E8-94A3FBAC1AD9}">
      <dgm:prSet/>
      <dgm:spPr/>
      <dgm:t>
        <a:bodyPr/>
        <a:lstStyle/>
        <a:p>
          <a:endParaRPr lang="en-US"/>
        </a:p>
      </dgm:t>
    </dgm:pt>
    <dgm:pt modelId="{5B123CD7-9B8D-4961-9164-5B3306B294EB}">
      <dgm:prSet/>
      <dgm:spPr/>
      <dgm:t>
        <a:bodyPr/>
        <a:lstStyle/>
        <a:p>
          <a:r>
            <a:rPr lang="en-US"/>
            <a:t>Clearer AI-use expectations</a:t>
          </a:r>
        </a:p>
      </dgm:t>
    </dgm:pt>
    <dgm:pt modelId="{5421DA80-3985-4446-A312-C014F1F5AA7D}" type="parTrans" cxnId="{AE0C75B6-AB85-4AAE-9DA9-9F7FC0E02F16}">
      <dgm:prSet/>
      <dgm:spPr/>
      <dgm:t>
        <a:bodyPr/>
        <a:lstStyle/>
        <a:p>
          <a:endParaRPr lang="en-US"/>
        </a:p>
      </dgm:t>
    </dgm:pt>
    <dgm:pt modelId="{D8057D73-0354-432A-A23B-A36ADD53034C}" type="sibTrans" cxnId="{AE0C75B6-AB85-4AAE-9DA9-9F7FC0E02F16}">
      <dgm:prSet/>
      <dgm:spPr/>
      <dgm:t>
        <a:bodyPr/>
        <a:lstStyle/>
        <a:p>
          <a:endParaRPr lang="en-US"/>
        </a:p>
      </dgm:t>
    </dgm:pt>
    <dgm:pt modelId="{2D74EB77-7D66-4954-8312-8111481C9207}">
      <dgm:prSet/>
      <dgm:spPr/>
      <dgm:t>
        <a:bodyPr/>
        <a:lstStyle/>
        <a:p>
          <a:r>
            <a:rPr lang="en-US"/>
            <a:t>Stronger emphasis on AI literacy</a:t>
          </a:r>
        </a:p>
      </dgm:t>
    </dgm:pt>
    <dgm:pt modelId="{71FC5656-D300-41C0-859D-DF37E01A45BC}" type="parTrans" cxnId="{A05484BB-62EB-4CDD-87FE-1FE41883A58E}">
      <dgm:prSet/>
      <dgm:spPr/>
      <dgm:t>
        <a:bodyPr/>
        <a:lstStyle/>
        <a:p>
          <a:endParaRPr lang="en-US"/>
        </a:p>
      </dgm:t>
    </dgm:pt>
    <dgm:pt modelId="{12CD876E-70E3-4050-B97A-10DC85413840}" type="sibTrans" cxnId="{A05484BB-62EB-4CDD-87FE-1FE41883A58E}">
      <dgm:prSet/>
      <dgm:spPr/>
      <dgm:t>
        <a:bodyPr/>
        <a:lstStyle/>
        <a:p>
          <a:endParaRPr lang="en-US"/>
        </a:p>
      </dgm:t>
    </dgm:pt>
    <dgm:pt modelId="{C0B9A812-0A64-4BBC-9EF5-9A4F1CB7DE73}">
      <dgm:prSet/>
      <dgm:spPr/>
      <dgm:t>
        <a:bodyPr/>
        <a:lstStyle/>
        <a:p>
          <a:r>
            <a:rPr lang="en-US"/>
            <a:t>Better conversations about curriculum and future work</a:t>
          </a:r>
        </a:p>
      </dgm:t>
    </dgm:pt>
    <dgm:pt modelId="{1F6A1635-73B5-49CF-B888-0F2D445FF217}" type="parTrans" cxnId="{F5A56F7E-4A1B-43A4-A159-3702AFC11C57}">
      <dgm:prSet/>
      <dgm:spPr/>
      <dgm:t>
        <a:bodyPr/>
        <a:lstStyle/>
        <a:p>
          <a:endParaRPr lang="en-US"/>
        </a:p>
      </dgm:t>
    </dgm:pt>
    <dgm:pt modelId="{D3C7CDE2-4FF3-42E2-A3A5-8494AE1CC7F0}" type="sibTrans" cxnId="{F5A56F7E-4A1B-43A4-A159-3702AFC11C57}">
      <dgm:prSet/>
      <dgm:spPr/>
      <dgm:t>
        <a:bodyPr/>
        <a:lstStyle/>
        <a:p>
          <a:endParaRPr lang="en-US"/>
        </a:p>
      </dgm:t>
    </dgm:pt>
    <dgm:pt modelId="{D9712113-C395-4B5A-A462-6ADB8C710FB3}" type="pres">
      <dgm:prSet presAssocID="{8423E254-8F4A-412E-9477-4AA718239C11}" presName="root" presStyleCnt="0">
        <dgm:presLayoutVars>
          <dgm:dir/>
          <dgm:resizeHandles val="exact"/>
        </dgm:presLayoutVars>
      </dgm:prSet>
      <dgm:spPr/>
    </dgm:pt>
    <dgm:pt modelId="{950489FC-EDCF-46DA-8871-F1D4148C3669}" type="pres">
      <dgm:prSet presAssocID="{CEFDC842-D97F-486E-B078-45CD5FA2293E}" presName="compNode" presStyleCnt="0"/>
      <dgm:spPr/>
    </dgm:pt>
    <dgm:pt modelId="{9D8D04B2-E66B-4B91-A2CB-4EDBC9C0135E}" type="pres">
      <dgm:prSet presAssocID="{CEFDC842-D97F-486E-B078-45CD5FA2293E}" presName="bgRect" presStyleLbl="bgShp" presStyleIdx="0" presStyleCnt="5"/>
      <dgm:spPr/>
    </dgm:pt>
    <dgm:pt modelId="{B08963F4-EC37-40B4-9340-608A4401343A}" type="pres">
      <dgm:prSet presAssocID="{CEFDC842-D97F-486E-B078-45CD5FA2293E}" presName="iconRect" presStyleLbl="node1" presStyleIdx="0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EF39FD00-95F2-4924-BB8A-44FB36548E70}" type="pres">
      <dgm:prSet presAssocID="{CEFDC842-D97F-486E-B078-45CD5FA2293E}" presName="spaceRect" presStyleCnt="0"/>
      <dgm:spPr/>
    </dgm:pt>
    <dgm:pt modelId="{89DEEC5F-A74C-41D2-9776-8C91C07164B5}" type="pres">
      <dgm:prSet presAssocID="{CEFDC842-D97F-486E-B078-45CD5FA2293E}" presName="parTx" presStyleLbl="revTx" presStyleIdx="0" presStyleCnt="5">
        <dgm:presLayoutVars>
          <dgm:chMax val="0"/>
          <dgm:chPref val="0"/>
        </dgm:presLayoutVars>
      </dgm:prSet>
      <dgm:spPr/>
    </dgm:pt>
    <dgm:pt modelId="{39BD4716-88C7-4C60-884F-B9D366AF8F94}" type="pres">
      <dgm:prSet presAssocID="{53F61CC4-A2BB-4FEE-9006-060B0778E249}" presName="sibTrans" presStyleCnt="0"/>
      <dgm:spPr/>
    </dgm:pt>
    <dgm:pt modelId="{AF81D720-E992-45B4-B8E7-7C1816594942}" type="pres">
      <dgm:prSet presAssocID="{2A530FAE-B691-4C58-994C-9F0966DD55D7}" presName="compNode" presStyleCnt="0"/>
      <dgm:spPr/>
    </dgm:pt>
    <dgm:pt modelId="{164AD71F-0D1A-4B64-8997-B5395279C46B}" type="pres">
      <dgm:prSet presAssocID="{2A530FAE-B691-4C58-994C-9F0966DD55D7}" presName="bgRect" presStyleLbl="bgShp" presStyleIdx="1" presStyleCnt="5"/>
      <dgm:spPr/>
    </dgm:pt>
    <dgm:pt modelId="{9AB75BCE-7BBB-41FA-8983-3A448CB4CAE6}" type="pres">
      <dgm:prSet presAssocID="{2A530FAE-B691-4C58-994C-9F0966DD55D7}" presName="iconRect" presStyleLbl="node1" presStyleIdx="1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9A77258-9231-4325-B4A2-1943F31CA044}" type="pres">
      <dgm:prSet presAssocID="{2A530FAE-B691-4C58-994C-9F0966DD55D7}" presName="spaceRect" presStyleCnt="0"/>
      <dgm:spPr/>
    </dgm:pt>
    <dgm:pt modelId="{07FB7326-1256-4228-8B28-8F1CB197FB45}" type="pres">
      <dgm:prSet presAssocID="{2A530FAE-B691-4C58-994C-9F0966DD55D7}" presName="parTx" presStyleLbl="revTx" presStyleIdx="1" presStyleCnt="5">
        <dgm:presLayoutVars>
          <dgm:chMax val="0"/>
          <dgm:chPref val="0"/>
        </dgm:presLayoutVars>
      </dgm:prSet>
      <dgm:spPr/>
    </dgm:pt>
    <dgm:pt modelId="{19977452-C471-46D8-A7D8-2E895B981E4D}" type="pres">
      <dgm:prSet presAssocID="{10AE0D60-689F-4C22-A4F4-27CAE952A7DA}" presName="sibTrans" presStyleCnt="0"/>
      <dgm:spPr/>
    </dgm:pt>
    <dgm:pt modelId="{D5DA3FEA-91F9-4EC2-83AA-FBBF41D16E9C}" type="pres">
      <dgm:prSet presAssocID="{5B123CD7-9B8D-4961-9164-5B3306B294EB}" presName="compNode" presStyleCnt="0"/>
      <dgm:spPr/>
    </dgm:pt>
    <dgm:pt modelId="{E626DEE3-D920-4A73-8022-FA29E8290214}" type="pres">
      <dgm:prSet presAssocID="{5B123CD7-9B8D-4961-9164-5B3306B294EB}" presName="bgRect" presStyleLbl="bgShp" presStyleIdx="2" presStyleCnt="5"/>
      <dgm:spPr/>
    </dgm:pt>
    <dgm:pt modelId="{8344D320-8203-4B3B-8C00-434ADFC658C5}" type="pres">
      <dgm:prSet presAssocID="{5B123CD7-9B8D-4961-9164-5B3306B294EB}" presName="iconRect" presStyleLbl="node1" presStyleIdx="2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AC54F7C0-ABF6-4D17-AD24-8E75C03DC8F5}" type="pres">
      <dgm:prSet presAssocID="{5B123CD7-9B8D-4961-9164-5B3306B294EB}" presName="spaceRect" presStyleCnt="0"/>
      <dgm:spPr/>
    </dgm:pt>
    <dgm:pt modelId="{0537309D-E9D9-4E66-AA65-D49D4FD8C1AA}" type="pres">
      <dgm:prSet presAssocID="{5B123CD7-9B8D-4961-9164-5B3306B294EB}" presName="parTx" presStyleLbl="revTx" presStyleIdx="2" presStyleCnt="5">
        <dgm:presLayoutVars>
          <dgm:chMax val="0"/>
          <dgm:chPref val="0"/>
        </dgm:presLayoutVars>
      </dgm:prSet>
      <dgm:spPr/>
    </dgm:pt>
    <dgm:pt modelId="{C458DAB6-D81C-40EF-B2FE-FFEC5A8578D1}" type="pres">
      <dgm:prSet presAssocID="{D8057D73-0354-432A-A23B-A36ADD53034C}" presName="sibTrans" presStyleCnt="0"/>
      <dgm:spPr/>
    </dgm:pt>
    <dgm:pt modelId="{2E9DB930-F040-4E08-8B37-1B973FC53C28}" type="pres">
      <dgm:prSet presAssocID="{2D74EB77-7D66-4954-8312-8111481C9207}" presName="compNode" presStyleCnt="0"/>
      <dgm:spPr/>
    </dgm:pt>
    <dgm:pt modelId="{70EE329A-E295-4474-AE73-306E1441B5BA}" type="pres">
      <dgm:prSet presAssocID="{2D74EB77-7D66-4954-8312-8111481C9207}" presName="bgRect" presStyleLbl="bgShp" presStyleIdx="3" presStyleCnt="5"/>
      <dgm:spPr/>
    </dgm:pt>
    <dgm:pt modelId="{32F9B3C2-DC7C-45FE-B7AD-81142668995A}" type="pres">
      <dgm:prSet presAssocID="{2D74EB77-7D66-4954-8312-8111481C9207}" presName="iconRect" presStyleLbl="node1" presStyleIdx="3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677B875D-5FA3-4331-A40A-F55E800FE06D}" type="pres">
      <dgm:prSet presAssocID="{2D74EB77-7D66-4954-8312-8111481C9207}" presName="spaceRect" presStyleCnt="0"/>
      <dgm:spPr/>
    </dgm:pt>
    <dgm:pt modelId="{7DD4767A-C81A-4651-A805-905F44B71E1D}" type="pres">
      <dgm:prSet presAssocID="{2D74EB77-7D66-4954-8312-8111481C9207}" presName="parTx" presStyleLbl="revTx" presStyleIdx="3" presStyleCnt="5">
        <dgm:presLayoutVars>
          <dgm:chMax val="0"/>
          <dgm:chPref val="0"/>
        </dgm:presLayoutVars>
      </dgm:prSet>
      <dgm:spPr/>
    </dgm:pt>
    <dgm:pt modelId="{2ECBE5E7-247D-4995-97D1-BE7B6F6B82BE}" type="pres">
      <dgm:prSet presAssocID="{12CD876E-70E3-4050-B97A-10DC85413840}" presName="sibTrans" presStyleCnt="0"/>
      <dgm:spPr/>
    </dgm:pt>
    <dgm:pt modelId="{80EAE9D0-119F-4815-9F0B-6CFA94E79DB5}" type="pres">
      <dgm:prSet presAssocID="{C0B9A812-0A64-4BBC-9EF5-9A4F1CB7DE73}" presName="compNode" presStyleCnt="0"/>
      <dgm:spPr/>
    </dgm:pt>
    <dgm:pt modelId="{56D5B216-7FE7-46F6-BD71-C4C39E50223C}" type="pres">
      <dgm:prSet presAssocID="{C0B9A812-0A64-4BBC-9EF5-9A4F1CB7DE73}" presName="bgRect" presStyleLbl="bgShp" presStyleIdx="4" presStyleCnt="5"/>
      <dgm:spPr/>
    </dgm:pt>
    <dgm:pt modelId="{519C2C64-BE97-4D5B-B04C-57CDDFF30776}" type="pres">
      <dgm:prSet presAssocID="{C0B9A812-0A64-4BBC-9EF5-9A4F1CB7DE73}" presName="iconRect" presStyleLbl="node1" presStyleIdx="4" presStyleCnt="5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000A7FD3-3435-4989-9925-6F1DE71047FC}" type="pres">
      <dgm:prSet presAssocID="{C0B9A812-0A64-4BBC-9EF5-9A4F1CB7DE73}" presName="spaceRect" presStyleCnt="0"/>
      <dgm:spPr/>
    </dgm:pt>
    <dgm:pt modelId="{62656716-C215-4285-AA9A-29FDE6049BBA}" type="pres">
      <dgm:prSet presAssocID="{C0B9A812-0A64-4BBC-9EF5-9A4F1CB7DE7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AAC0018-E0EA-4A60-8CB2-8B3DE3F30F3F}" type="presOf" srcId="{CEFDC842-D97F-486E-B078-45CD5FA2293E}" destId="{89DEEC5F-A74C-41D2-9776-8C91C07164B5}" srcOrd="0" destOrd="0" presId="urn:microsoft.com/office/officeart/2018/2/layout/IconVerticalSolidList"/>
    <dgm:cxn modelId="{200AC44D-0667-4786-AF1A-8D18D6C61860}" type="presOf" srcId="{5B123CD7-9B8D-4961-9164-5B3306B294EB}" destId="{0537309D-E9D9-4E66-AA65-D49D4FD8C1AA}" srcOrd="0" destOrd="0" presId="urn:microsoft.com/office/officeart/2018/2/layout/IconVerticalSolidList"/>
    <dgm:cxn modelId="{F5A56F7E-4A1B-43A4-A159-3702AFC11C57}" srcId="{8423E254-8F4A-412E-9477-4AA718239C11}" destId="{C0B9A812-0A64-4BBC-9EF5-9A4F1CB7DE73}" srcOrd="4" destOrd="0" parTransId="{1F6A1635-73B5-49CF-B888-0F2D445FF217}" sibTransId="{D3C7CDE2-4FF3-42E2-A3A5-8494AE1CC7F0}"/>
    <dgm:cxn modelId="{85F25889-F35A-4BD9-A57B-207855A83153}" srcId="{8423E254-8F4A-412E-9477-4AA718239C11}" destId="{CEFDC842-D97F-486E-B078-45CD5FA2293E}" srcOrd="0" destOrd="0" parTransId="{84A8A6FA-E296-453E-9CD9-104DE00A50D6}" sibTransId="{53F61CC4-A2BB-4FEE-9006-060B0778E249}"/>
    <dgm:cxn modelId="{2629E08D-57ED-49D6-A9E8-94A3FBAC1AD9}" srcId="{8423E254-8F4A-412E-9477-4AA718239C11}" destId="{2A530FAE-B691-4C58-994C-9F0966DD55D7}" srcOrd="1" destOrd="0" parTransId="{D9984E30-C98B-4563-A5B9-91E3A06EDB3E}" sibTransId="{10AE0D60-689F-4C22-A4F4-27CAE952A7DA}"/>
    <dgm:cxn modelId="{AE0C75B6-AB85-4AAE-9DA9-9F7FC0E02F16}" srcId="{8423E254-8F4A-412E-9477-4AA718239C11}" destId="{5B123CD7-9B8D-4961-9164-5B3306B294EB}" srcOrd="2" destOrd="0" parTransId="{5421DA80-3985-4446-A312-C014F1F5AA7D}" sibTransId="{D8057D73-0354-432A-A23B-A36ADD53034C}"/>
    <dgm:cxn modelId="{A05484BB-62EB-4CDD-87FE-1FE41883A58E}" srcId="{8423E254-8F4A-412E-9477-4AA718239C11}" destId="{2D74EB77-7D66-4954-8312-8111481C9207}" srcOrd="3" destOrd="0" parTransId="{71FC5656-D300-41C0-859D-DF37E01A45BC}" sibTransId="{12CD876E-70E3-4050-B97A-10DC85413840}"/>
    <dgm:cxn modelId="{0C86FEBC-0D1F-40FE-96CB-39E076434AA3}" type="presOf" srcId="{8423E254-8F4A-412E-9477-4AA718239C11}" destId="{D9712113-C395-4B5A-A462-6ADB8C710FB3}" srcOrd="0" destOrd="0" presId="urn:microsoft.com/office/officeart/2018/2/layout/IconVerticalSolidList"/>
    <dgm:cxn modelId="{D9B0FFC9-DC18-4F32-A498-8C0DD57390D9}" type="presOf" srcId="{C0B9A812-0A64-4BBC-9EF5-9A4F1CB7DE73}" destId="{62656716-C215-4285-AA9A-29FDE6049BBA}" srcOrd="0" destOrd="0" presId="urn:microsoft.com/office/officeart/2018/2/layout/IconVerticalSolidList"/>
    <dgm:cxn modelId="{743054D4-BDAA-465D-A5F6-1D8ED974A324}" type="presOf" srcId="{2D74EB77-7D66-4954-8312-8111481C9207}" destId="{7DD4767A-C81A-4651-A805-905F44B71E1D}" srcOrd="0" destOrd="0" presId="urn:microsoft.com/office/officeart/2018/2/layout/IconVerticalSolidList"/>
    <dgm:cxn modelId="{267896DE-7860-4B1B-ACF9-0E5BAEEEB9AF}" type="presOf" srcId="{2A530FAE-B691-4C58-994C-9F0966DD55D7}" destId="{07FB7326-1256-4228-8B28-8F1CB197FB45}" srcOrd="0" destOrd="0" presId="urn:microsoft.com/office/officeart/2018/2/layout/IconVerticalSolidList"/>
    <dgm:cxn modelId="{B295B9BB-EB5D-4F15-BB5D-40D14D49573D}" type="presParOf" srcId="{D9712113-C395-4B5A-A462-6ADB8C710FB3}" destId="{950489FC-EDCF-46DA-8871-F1D4148C3669}" srcOrd="0" destOrd="0" presId="urn:microsoft.com/office/officeart/2018/2/layout/IconVerticalSolidList"/>
    <dgm:cxn modelId="{EE1F917F-09FB-4F7A-A3AF-E98095A464F9}" type="presParOf" srcId="{950489FC-EDCF-46DA-8871-F1D4148C3669}" destId="{9D8D04B2-E66B-4B91-A2CB-4EDBC9C0135E}" srcOrd="0" destOrd="0" presId="urn:microsoft.com/office/officeart/2018/2/layout/IconVerticalSolidList"/>
    <dgm:cxn modelId="{2792D86C-557D-425A-9DF9-0F43372E252D}" type="presParOf" srcId="{950489FC-EDCF-46DA-8871-F1D4148C3669}" destId="{B08963F4-EC37-40B4-9340-608A4401343A}" srcOrd="1" destOrd="0" presId="urn:microsoft.com/office/officeart/2018/2/layout/IconVerticalSolidList"/>
    <dgm:cxn modelId="{CBCF0E51-2938-4257-AB21-1DE871271C65}" type="presParOf" srcId="{950489FC-EDCF-46DA-8871-F1D4148C3669}" destId="{EF39FD00-95F2-4924-BB8A-44FB36548E70}" srcOrd="2" destOrd="0" presId="urn:microsoft.com/office/officeart/2018/2/layout/IconVerticalSolidList"/>
    <dgm:cxn modelId="{4AA5C8AE-961B-49D1-BB8B-F09D9F14D30B}" type="presParOf" srcId="{950489FC-EDCF-46DA-8871-F1D4148C3669}" destId="{89DEEC5F-A74C-41D2-9776-8C91C07164B5}" srcOrd="3" destOrd="0" presId="urn:microsoft.com/office/officeart/2018/2/layout/IconVerticalSolidList"/>
    <dgm:cxn modelId="{F6DCD77F-0176-4B18-A58E-EFCD06CAFC5B}" type="presParOf" srcId="{D9712113-C395-4B5A-A462-6ADB8C710FB3}" destId="{39BD4716-88C7-4C60-884F-B9D366AF8F94}" srcOrd="1" destOrd="0" presId="urn:microsoft.com/office/officeart/2018/2/layout/IconVerticalSolidList"/>
    <dgm:cxn modelId="{43D2C4B6-CEFF-4917-AF6F-0C74715524BF}" type="presParOf" srcId="{D9712113-C395-4B5A-A462-6ADB8C710FB3}" destId="{AF81D720-E992-45B4-B8E7-7C1816594942}" srcOrd="2" destOrd="0" presId="urn:microsoft.com/office/officeart/2018/2/layout/IconVerticalSolidList"/>
    <dgm:cxn modelId="{DED2BD67-9A35-484D-8CC8-5ABA61A80224}" type="presParOf" srcId="{AF81D720-E992-45B4-B8E7-7C1816594942}" destId="{164AD71F-0D1A-4B64-8997-B5395279C46B}" srcOrd="0" destOrd="0" presId="urn:microsoft.com/office/officeart/2018/2/layout/IconVerticalSolidList"/>
    <dgm:cxn modelId="{5282FD46-48EF-4FAF-8E84-75D4A57D71C5}" type="presParOf" srcId="{AF81D720-E992-45B4-B8E7-7C1816594942}" destId="{9AB75BCE-7BBB-41FA-8983-3A448CB4CAE6}" srcOrd="1" destOrd="0" presId="urn:microsoft.com/office/officeart/2018/2/layout/IconVerticalSolidList"/>
    <dgm:cxn modelId="{06FEA4B3-664E-4EF2-A792-EC60ED907D72}" type="presParOf" srcId="{AF81D720-E992-45B4-B8E7-7C1816594942}" destId="{E9A77258-9231-4325-B4A2-1943F31CA044}" srcOrd="2" destOrd="0" presId="urn:microsoft.com/office/officeart/2018/2/layout/IconVerticalSolidList"/>
    <dgm:cxn modelId="{F7E88AEE-FAAC-42C0-A8FB-9AE86DEEF899}" type="presParOf" srcId="{AF81D720-E992-45B4-B8E7-7C1816594942}" destId="{07FB7326-1256-4228-8B28-8F1CB197FB45}" srcOrd="3" destOrd="0" presId="urn:microsoft.com/office/officeart/2018/2/layout/IconVerticalSolidList"/>
    <dgm:cxn modelId="{6B1C7640-46AA-44FE-8FB7-C081DC229248}" type="presParOf" srcId="{D9712113-C395-4B5A-A462-6ADB8C710FB3}" destId="{19977452-C471-46D8-A7D8-2E895B981E4D}" srcOrd="3" destOrd="0" presId="urn:microsoft.com/office/officeart/2018/2/layout/IconVerticalSolidList"/>
    <dgm:cxn modelId="{62DE7435-DD73-4578-8572-E4FAAF5F4AE8}" type="presParOf" srcId="{D9712113-C395-4B5A-A462-6ADB8C710FB3}" destId="{D5DA3FEA-91F9-4EC2-83AA-FBBF41D16E9C}" srcOrd="4" destOrd="0" presId="urn:microsoft.com/office/officeart/2018/2/layout/IconVerticalSolidList"/>
    <dgm:cxn modelId="{C3E0FEF5-DD74-4B6A-8E58-0062BCF2A6A2}" type="presParOf" srcId="{D5DA3FEA-91F9-4EC2-83AA-FBBF41D16E9C}" destId="{E626DEE3-D920-4A73-8022-FA29E8290214}" srcOrd="0" destOrd="0" presId="urn:microsoft.com/office/officeart/2018/2/layout/IconVerticalSolidList"/>
    <dgm:cxn modelId="{D808D2C1-8BE8-4FA8-8276-C63129934D46}" type="presParOf" srcId="{D5DA3FEA-91F9-4EC2-83AA-FBBF41D16E9C}" destId="{8344D320-8203-4B3B-8C00-434ADFC658C5}" srcOrd="1" destOrd="0" presId="urn:microsoft.com/office/officeart/2018/2/layout/IconVerticalSolidList"/>
    <dgm:cxn modelId="{67F766F3-8AA9-455A-91FE-95A5A3406AE2}" type="presParOf" srcId="{D5DA3FEA-91F9-4EC2-83AA-FBBF41D16E9C}" destId="{AC54F7C0-ABF6-4D17-AD24-8E75C03DC8F5}" srcOrd="2" destOrd="0" presId="urn:microsoft.com/office/officeart/2018/2/layout/IconVerticalSolidList"/>
    <dgm:cxn modelId="{DE44972B-BBB1-4D50-AB18-7E9A74137738}" type="presParOf" srcId="{D5DA3FEA-91F9-4EC2-83AA-FBBF41D16E9C}" destId="{0537309D-E9D9-4E66-AA65-D49D4FD8C1AA}" srcOrd="3" destOrd="0" presId="urn:microsoft.com/office/officeart/2018/2/layout/IconVerticalSolidList"/>
    <dgm:cxn modelId="{D40BEAC0-B10A-4340-A428-306AB7BA6503}" type="presParOf" srcId="{D9712113-C395-4B5A-A462-6ADB8C710FB3}" destId="{C458DAB6-D81C-40EF-B2FE-FFEC5A8578D1}" srcOrd="5" destOrd="0" presId="urn:microsoft.com/office/officeart/2018/2/layout/IconVerticalSolidList"/>
    <dgm:cxn modelId="{1EEBA4DB-F383-4114-923F-49EB8E430972}" type="presParOf" srcId="{D9712113-C395-4B5A-A462-6ADB8C710FB3}" destId="{2E9DB930-F040-4E08-8B37-1B973FC53C28}" srcOrd="6" destOrd="0" presId="urn:microsoft.com/office/officeart/2018/2/layout/IconVerticalSolidList"/>
    <dgm:cxn modelId="{A50DBAA6-CC34-4E30-AB2E-D1B15E7A9858}" type="presParOf" srcId="{2E9DB930-F040-4E08-8B37-1B973FC53C28}" destId="{70EE329A-E295-4474-AE73-306E1441B5BA}" srcOrd="0" destOrd="0" presId="urn:microsoft.com/office/officeart/2018/2/layout/IconVerticalSolidList"/>
    <dgm:cxn modelId="{275BCC41-666A-4769-BA97-3BA627D2CBA9}" type="presParOf" srcId="{2E9DB930-F040-4E08-8B37-1B973FC53C28}" destId="{32F9B3C2-DC7C-45FE-B7AD-81142668995A}" srcOrd="1" destOrd="0" presId="urn:microsoft.com/office/officeart/2018/2/layout/IconVerticalSolidList"/>
    <dgm:cxn modelId="{4E72DDD4-7A7E-45AF-BD11-1ECD05F05061}" type="presParOf" srcId="{2E9DB930-F040-4E08-8B37-1B973FC53C28}" destId="{677B875D-5FA3-4331-A40A-F55E800FE06D}" srcOrd="2" destOrd="0" presId="urn:microsoft.com/office/officeart/2018/2/layout/IconVerticalSolidList"/>
    <dgm:cxn modelId="{15AC2F65-1146-40D7-8BB1-692C953A9027}" type="presParOf" srcId="{2E9DB930-F040-4E08-8B37-1B973FC53C28}" destId="{7DD4767A-C81A-4651-A805-905F44B71E1D}" srcOrd="3" destOrd="0" presId="urn:microsoft.com/office/officeart/2018/2/layout/IconVerticalSolidList"/>
    <dgm:cxn modelId="{3571EEB8-8588-40FE-9B62-84442DD0D7CB}" type="presParOf" srcId="{D9712113-C395-4B5A-A462-6ADB8C710FB3}" destId="{2ECBE5E7-247D-4995-97D1-BE7B6F6B82BE}" srcOrd="7" destOrd="0" presId="urn:microsoft.com/office/officeart/2018/2/layout/IconVerticalSolidList"/>
    <dgm:cxn modelId="{46FCEAB5-5991-4FB6-8655-B0D2638D1830}" type="presParOf" srcId="{D9712113-C395-4B5A-A462-6ADB8C710FB3}" destId="{80EAE9D0-119F-4815-9F0B-6CFA94E79DB5}" srcOrd="8" destOrd="0" presId="urn:microsoft.com/office/officeart/2018/2/layout/IconVerticalSolidList"/>
    <dgm:cxn modelId="{4DA831CF-39D0-4E6C-96B1-10FF04CF4741}" type="presParOf" srcId="{80EAE9D0-119F-4815-9F0B-6CFA94E79DB5}" destId="{56D5B216-7FE7-46F6-BD71-C4C39E50223C}" srcOrd="0" destOrd="0" presId="urn:microsoft.com/office/officeart/2018/2/layout/IconVerticalSolidList"/>
    <dgm:cxn modelId="{DCD23F0C-4AD1-48A2-8BE8-DD30621E44C4}" type="presParOf" srcId="{80EAE9D0-119F-4815-9F0B-6CFA94E79DB5}" destId="{519C2C64-BE97-4D5B-B04C-57CDDFF30776}" srcOrd="1" destOrd="0" presId="urn:microsoft.com/office/officeart/2018/2/layout/IconVerticalSolidList"/>
    <dgm:cxn modelId="{BCCB6143-AD24-4806-877C-8C10E85AC41F}" type="presParOf" srcId="{80EAE9D0-119F-4815-9F0B-6CFA94E79DB5}" destId="{000A7FD3-3435-4989-9925-6F1DE71047FC}" srcOrd="2" destOrd="0" presId="urn:microsoft.com/office/officeart/2018/2/layout/IconVerticalSolidList"/>
    <dgm:cxn modelId="{44A3F1FB-2086-41C5-B32B-3446D6718790}" type="presParOf" srcId="{80EAE9D0-119F-4815-9F0B-6CFA94E79DB5}" destId="{62656716-C215-4285-AA9A-29FDE6049BB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F1CE78-F0EA-E446-BFB3-75BFEC62ADD1}">
      <dsp:nvSpPr>
        <dsp:cNvPr id="0" name=""/>
        <dsp:cNvSpPr/>
      </dsp:nvSpPr>
      <dsp:spPr>
        <a:xfrm>
          <a:off x="0" y="46309"/>
          <a:ext cx="6666833" cy="127120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Much AI advice is already outdated</a:t>
          </a:r>
        </a:p>
      </dsp:txBody>
      <dsp:txXfrm>
        <a:off x="62055" y="108364"/>
        <a:ext cx="6542723" cy="1147095"/>
      </dsp:txXfrm>
    </dsp:sp>
    <dsp:sp modelId="{50B66A7B-8996-E947-8FB4-2BEEFBE90F74}">
      <dsp:nvSpPr>
        <dsp:cNvPr id="0" name=""/>
        <dsp:cNvSpPr/>
      </dsp:nvSpPr>
      <dsp:spPr>
        <a:xfrm>
          <a:off x="0" y="1409674"/>
          <a:ext cx="6666833" cy="127120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3333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3333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Focus has been on detection and prevention</a:t>
          </a:r>
        </a:p>
      </dsp:txBody>
      <dsp:txXfrm>
        <a:off x="62055" y="1471729"/>
        <a:ext cx="6542723" cy="1147095"/>
      </dsp:txXfrm>
    </dsp:sp>
    <dsp:sp modelId="{816CC8F6-CE90-8040-AAA8-FF26DB9ACC20}">
      <dsp:nvSpPr>
        <dsp:cNvPr id="0" name=""/>
        <dsp:cNvSpPr/>
      </dsp:nvSpPr>
      <dsp:spPr>
        <a:xfrm>
          <a:off x="0" y="2773040"/>
          <a:ext cx="6666833" cy="127120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6667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6667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We need better questions about teaching and learning</a:t>
          </a:r>
        </a:p>
      </dsp:txBody>
      <dsp:txXfrm>
        <a:off x="62055" y="2835095"/>
        <a:ext cx="6542723" cy="1147095"/>
      </dsp:txXfrm>
    </dsp:sp>
    <dsp:sp modelId="{0C57966E-0164-674A-8791-86923C118DA4}">
      <dsp:nvSpPr>
        <dsp:cNvPr id="0" name=""/>
        <dsp:cNvSpPr/>
      </dsp:nvSpPr>
      <dsp:spPr>
        <a:xfrm>
          <a:off x="0" y="4136405"/>
          <a:ext cx="6666833" cy="127120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Today: myth → better approach</a:t>
          </a:r>
        </a:p>
      </dsp:txBody>
      <dsp:txXfrm>
        <a:off x="62055" y="4198460"/>
        <a:ext cx="6542723" cy="11470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8D04B2-E66B-4B91-A2CB-4EDBC9C0135E}">
      <dsp:nvSpPr>
        <dsp:cNvPr id="0" name=""/>
        <dsp:cNvSpPr/>
      </dsp:nvSpPr>
      <dsp:spPr>
        <a:xfrm>
          <a:off x="0" y="4307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963F4-EC37-40B4-9340-608A4401343A}">
      <dsp:nvSpPr>
        <dsp:cNvPr id="0" name=""/>
        <dsp:cNvSpPr/>
      </dsp:nvSpPr>
      <dsp:spPr>
        <a:xfrm>
          <a:off x="277554" y="210753"/>
          <a:ext cx="504644" cy="50464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DEEC5F-A74C-41D2-9776-8C91C07164B5}">
      <dsp:nvSpPr>
        <dsp:cNvPr id="0" name=""/>
        <dsp:cNvSpPr/>
      </dsp:nvSpPr>
      <dsp:spPr>
        <a:xfrm>
          <a:off x="1059754" y="4307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Less time on detection</a:t>
          </a:r>
        </a:p>
      </dsp:txBody>
      <dsp:txXfrm>
        <a:off x="1059754" y="4307"/>
        <a:ext cx="5304469" cy="917536"/>
      </dsp:txXfrm>
    </dsp:sp>
    <dsp:sp modelId="{164AD71F-0D1A-4B64-8997-B5395279C46B}">
      <dsp:nvSpPr>
        <dsp:cNvPr id="0" name=""/>
        <dsp:cNvSpPr/>
      </dsp:nvSpPr>
      <dsp:spPr>
        <a:xfrm>
          <a:off x="0" y="1151227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B75BCE-7BBB-41FA-8983-3A448CB4CAE6}">
      <dsp:nvSpPr>
        <dsp:cNvPr id="0" name=""/>
        <dsp:cNvSpPr/>
      </dsp:nvSpPr>
      <dsp:spPr>
        <a:xfrm>
          <a:off x="277554" y="1357673"/>
          <a:ext cx="504644" cy="50464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B7326-1256-4228-8B28-8F1CB197FB45}">
      <dsp:nvSpPr>
        <dsp:cNvPr id="0" name=""/>
        <dsp:cNvSpPr/>
      </dsp:nvSpPr>
      <dsp:spPr>
        <a:xfrm>
          <a:off x="1059754" y="1151227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More focus on learning design</a:t>
          </a:r>
        </a:p>
      </dsp:txBody>
      <dsp:txXfrm>
        <a:off x="1059754" y="1151227"/>
        <a:ext cx="5304469" cy="917536"/>
      </dsp:txXfrm>
    </dsp:sp>
    <dsp:sp modelId="{E626DEE3-D920-4A73-8022-FA29E8290214}">
      <dsp:nvSpPr>
        <dsp:cNvPr id="0" name=""/>
        <dsp:cNvSpPr/>
      </dsp:nvSpPr>
      <dsp:spPr>
        <a:xfrm>
          <a:off x="0" y="2298147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4D320-8203-4B3B-8C00-434ADFC658C5}">
      <dsp:nvSpPr>
        <dsp:cNvPr id="0" name=""/>
        <dsp:cNvSpPr/>
      </dsp:nvSpPr>
      <dsp:spPr>
        <a:xfrm>
          <a:off x="277554" y="2504593"/>
          <a:ext cx="504644" cy="50464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37309D-E9D9-4E66-AA65-D49D4FD8C1AA}">
      <dsp:nvSpPr>
        <dsp:cNvPr id="0" name=""/>
        <dsp:cNvSpPr/>
      </dsp:nvSpPr>
      <dsp:spPr>
        <a:xfrm>
          <a:off x="1059754" y="2298147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Clearer AI-use expectations</a:t>
          </a:r>
        </a:p>
      </dsp:txBody>
      <dsp:txXfrm>
        <a:off x="1059754" y="2298147"/>
        <a:ext cx="5304469" cy="917536"/>
      </dsp:txXfrm>
    </dsp:sp>
    <dsp:sp modelId="{70EE329A-E295-4474-AE73-306E1441B5BA}">
      <dsp:nvSpPr>
        <dsp:cNvPr id="0" name=""/>
        <dsp:cNvSpPr/>
      </dsp:nvSpPr>
      <dsp:spPr>
        <a:xfrm>
          <a:off x="0" y="3445068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9B3C2-DC7C-45FE-B7AD-81142668995A}">
      <dsp:nvSpPr>
        <dsp:cNvPr id="0" name=""/>
        <dsp:cNvSpPr/>
      </dsp:nvSpPr>
      <dsp:spPr>
        <a:xfrm>
          <a:off x="277554" y="3651513"/>
          <a:ext cx="504644" cy="50464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D4767A-C81A-4651-A805-905F44B71E1D}">
      <dsp:nvSpPr>
        <dsp:cNvPr id="0" name=""/>
        <dsp:cNvSpPr/>
      </dsp:nvSpPr>
      <dsp:spPr>
        <a:xfrm>
          <a:off x="1059754" y="3445068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Stronger emphasis on AI literacy</a:t>
          </a:r>
        </a:p>
      </dsp:txBody>
      <dsp:txXfrm>
        <a:off x="1059754" y="3445068"/>
        <a:ext cx="5304469" cy="917536"/>
      </dsp:txXfrm>
    </dsp:sp>
    <dsp:sp modelId="{56D5B216-7FE7-46F6-BD71-C4C39E50223C}">
      <dsp:nvSpPr>
        <dsp:cNvPr id="0" name=""/>
        <dsp:cNvSpPr/>
      </dsp:nvSpPr>
      <dsp:spPr>
        <a:xfrm>
          <a:off x="0" y="4591988"/>
          <a:ext cx="6364224" cy="91753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C2C64-BE97-4D5B-B04C-57CDDFF30776}">
      <dsp:nvSpPr>
        <dsp:cNvPr id="0" name=""/>
        <dsp:cNvSpPr/>
      </dsp:nvSpPr>
      <dsp:spPr>
        <a:xfrm>
          <a:off x="277554" y="4798433"/>
          <a:ext cx="504644" cy="504644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656716-C215-4285-AA9A-29FDE6049BBA}">
      <dsp:nvSpPr>
        <dsp:cNvPr id="0" name=""/>
        <dsp:cNvSpPr/>
      </dsp:nvSpPr>
      <dsp:spPr>
        <a:xfrm>
          <a:off x="1059754" y="4591988"/>
          <a:ext cx="5304469" cy="9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7106" tIns="97106" rIns="97106" bIns="97106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Better conversations about curriculum and future work</a:t>
          </a:r>
        </a:p>
      </dsp:txBody>
      <dsp:txXfrm>
        <a:off x="1059754" y="4591988"/>
        <a:ext cx="5304469" cy="917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29B85-F1B3-D341-8C4F-48281076F8B4}" type="datetimeFigureOut">
              <a:rPr lang="en-US" smtClean="0"/>
              <a:t>5/12/26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0211B-F919-9042-903B-4AB740BBC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1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0211B-F919-9042-903B-4AB740BBC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96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Zach</a:t>
            </a:r>
          </a:p>
          <a:p>
            <a:endParaRPr lang="en-US" dirty="0"/>
          </a:p>
          <a:p>
            <a:r>
              <a:rPr lang="en-US" dirty="0"/>
              <a:t>What are the AI writing characteristics we’re always told to watch out for?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0211B-F919-9042-903B-4AB740BBC2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75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Nik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0211B-F919-9042-903B-4AB740BBC2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81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0211B-F919-9042-903B-4AB740BBC2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29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Nik</a:t>
            </a:r>
          </a:p>
          <a:p>
            <a:r>
              <a:rPr lang="en-US" dirty="0"/>
              <a:t>Draw on some of the specifics in the article (came from a TikTok channel. This is the classic one weird trick to destroy ChatGPT)</a:t>
            </a:r>
          </a:p>
          <a:p>
            <a:endParaRPr lang="en-US" dirty="0"/>
          </a:p>
          <a:p>
            <a:r>
              <a:rPr lang="en-US" dirty="0"/>
              <a:t>Q: What are some of the issues with this approach?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0211B-F919-9042-903B-4AB740BBC2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15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Zach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0211B-F919-9042-903B-4AB740BBC2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38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0211B-F919-9042-903B-4AB740BBC2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89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0211B-F919-9042-903B-4AB740BBC2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19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30211B-F919-9042-903B-4AB740BBC2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94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5/12/26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-1961" t="10395" r="83057" b="24983"/>
          <a:stretch/>
        </p:blipFill>
        <p:spPr>
          <a:xfrm>
            <a:off x="-508000" y="0"/>
            <a:ext cx="48768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49357" y="822222"/>
            <a:ext cx="3976073" cy="5213557"/>
            <a:chOff x="0" y="0"/>
            <a:chExt cx="7952147" cy="1042711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0482" r="28477"/>
            <a:stretch>
              <a:fillRect/>
            </a:stretch>
          </p:blipFill>
          <p:spPr>
            <a:xfrm>
              <a:off x="0" y="0"/>
              <a:ext cx="7952147" cy="10427115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828814" y="855016"/>
            <a:ext cx="4996411" cy="180779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-3048000" y="6267250"/>
            <a:ext cx="6832441" cy="350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47"/>
              </a:lnSpc>
            </a:pPr>
            <a:r>
              <a:rPr lang="en-US" sz="2105" spc="543" dirty="0">
                <a:solidFill>
                  <a:srgbClr val="FFFFFF"/>
                </a:solidFill>
              </a:rPr>
              <a:t>www.onehe.org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857258" y="2773097"/>
            <a:ext cx="5085386" cy="30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465"/>
              </a:lnSpc>
            </a:pPr>
            <a:r>
              <a:rPr lang="en-US" sz="1761" spc="454">
                <a:solidFill>
                  <a:srgbClr val="000000"/>
                </a:solidFill>
              </a:rPr>
              <a:t>Develop your teaching your way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841620" y="3599648"/>
            <a:ext cx="5851630" cy="1243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dirty="0">
                <a:latin typeface="+mj-lt"/>
                <a:ea typeface="Calibri"/>
                <a:cs typeface="Calibri"/>
              </a:rPr>
              <a:t>Common AI Myths — and How to Move Past Them</a:t>
            </a:r>
            <a:endParaRPr lang="en-US" sz="3600" dirty="0">
              <a:latin typeface="+mj-lt"/>
              <a:ea typeface="+mn-lt"/>
              <a:cs typeface="+mn-l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828814" y="4954733"/>
            <a:ext cx="4996411" cy="8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800" dirty="0"/>
              <a:t>Nik Janos &amp; Zach Justus</a:t>
            </a:r>
          </a:p>
          <a:p>
            <a:r>
              <a:rPr lang="en-US" sz="2800" dirty="0"/>
              <a:t>California State University, Chico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5DEEAB-D180-6126-41AC-A5A3D8CA13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E90FD9-794B-B3E9-7C3C-CFB5C0E1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D907C-70FE-0468-E9C7-20B8BBDA8FD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b="1" dirty="0"/>
              <a:t>Nik Janos</a:t>
            </a:r>
          </a:p>
          <a:p>
            <a:r>
              <a:rPr lang="en-US" dirty="0"/>
              <a:t>njanos@csuchico.edu</a:t>
            </a:r>
          </a:p>
          <a:p>
            <a:endParaRPr lang="en-US" dirty="0"/>
          </a:p>
          <a:p>
            <a:r>
              <a:rPr lang="en-US" sz="3600" b="1" dirty="0"/>
              <a:t>Zach Justus</a:t>
            </a:r>
          </a:p>
          <a:p>
            <a:r>
              <a:rPr lang="en-US" dirty="0"/>
              <a:t>zjustus@csuchico.edu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4F1215-CFFA-BEDE-5F71-64D412260B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600" b="1" dirty="0"/>
              <a:t>Find us:</a:t>
            </a:r>
          </a:p>
          <a:p>
            <a:r>
              <a:rPr lang="en-US" dirty="0"/>
              <a:t>Melts Into Air, meltsintoair.org</a:t>
            </a:r>
          </a:p>
          <a:p>
            <a:r>
              <a:rPr lang="en-US" dirty="0"/>
              <a:t>Unfixed Podcast, on all podcast platforms</a:t>
            </a:r>
          </a:p>
          <a:p>
            <a:endParaRPr lang="en-US" dirty="0"/>
          </a:p>
          <a:p>
            <a:r>
              <a:rPr lang="en-US" sz="3600" b="1" dirty="0"/>
              <a:t>Subscribe:</a:t>
            </a:r>
          </a:p>
          <a:p>
            <a:r>
              <a:rPr lang="en-US" dirty="0"/>
              <a:t>Unfixed Newsletter—The AI Higher Ed Breakdown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D8D8D-4A28-FFA3-543F-786F29D247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6400" y="4939359"/>
            <a:ext cx="3280114" cy="1186805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3BF608BA-DF08-0BFD-AD16-08BE5BF040C7}"/>
              </a:ext>
            </a:extLst>
          </p:cNvPr>
          <p:cNvSpPr txBox="1"/>
          <p:nvPr/>
        </p:nvSpPr>
        <p:spPr>
          <a:xfrm>
            <a:off x="406400" y="6120469"/>
            <a:ext cx="4242309" cy="538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420"/>
              </a:lnSpc>
            </a:pPr>
            <a:r>
              <a:rPr lang="en-US" sz="3157" spc="814" dirty="0">
                <a:solidFill>
                  <a:srgbClr val="FFFFFF"/>
                </a:solidFill>
              </a:rPr>
              <a:t>www.onehe.org</a:t>
            </a:r>
          </a:p>
        </p:txBody>
      </p:sp>
    </p:spTree>
    <p:extLst>
      <p:ext uri="{BB962C8B-B14F-4D97-AF65-F5344CB8AC3E}">
        <p14:creationId xmlns:p14="http://schemas.microsoft.com/office/powerpoint/2010/main" val="3746366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The “One Neat Trick” Problem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7DD7F5F-CA1C-6D35-CA48-859C82460C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9504699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Myth 1: “I Know It When I See It”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2000"/>
              <a:t>Assumption: Faculty can spot AI writing</a:t>
            </a:r>
          </a:p>
          <a:p>
            <a:r>
              <a:rPr lang="en-US" sz="2000"/>
              <a:t>Reality: Detection is unreliable and biased</a:t>
            </a:r>
          </a:p>
          <a:p>
            <a:r>
              <a:rPr lang="en-US" sz="2000"/>
              <a:t>Move past it: Design for transparency</a:t>
            </a:r>
          </a:p>
          <a:p>
            <a:r>
              <a:rPr lang="en-US" sz="2000"/>
              <a:t>Ask students to explain their thinking and process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EB2C30-2827-88D7-0DE3-11BA61DCEB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1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Myth 2: “AI Can’t Do Personal Reflection”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2000"/>
              <a:t>Assumption: Reflection is AI-proof</a:t>
            </a:r>
          </a:p>
          <a:p>
            <a:r>
              <a:rPr lang="en-US" sz="2000"/>
              <a:t>Reality: AI can generate personalized responses</a:t>
            </a:r>
          </a:p>
          <a:p>
            <a:r>
              <a:rPr lang="en-US" sz="2000"/>
              <a:t>Move past it: Use reflection for learning</a:t>
            </a:r>
          </a:p>
          <a:p>
            <a:r>
              <a:rPr lang="en-US" sz="2000"/>
              <a:t>Connect experience, concepts, and judgment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89E778-9A70-BC36-6DA1-B4235CB4BA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01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Myth 3: “The Calendar Trick”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2000"/>
              <a:t>Assumption: Recent events block AI use</a:t>
            </a:r>
          </a:p>
          <a:p>
            <a:r>
              <a:rPr lang="en-US" sz="2000"/>
              <a:t>Reality: AI can access current information</a:t>
            </a:r>
          </a:p>
          <a:p>
            <a:r>
              <a:rPr lang="en-US" sz="2000"/>
              <a:t>Move past it: Use relevance, not restriction</a:t>
            </a:r>
          </a:p>
          <a:p>
            <a:r>
              <a:rPr lang="en-US" sz="2000"/>
              <a:t>Focus on why current events matter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20A0FC-520B-4EA7-7809-8CD185F115C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1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/>
              <a:t>Myth 4: “Trojan Horse”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2000"/>
              <a:t>Assumption: Hidden prompts can catch AI</a:t>
            </a:r>
          </a:p>
          <a:p>
            <a:r>
              <a:rPr lang="en-US" sz="2000"/>
              <a:t>Reality: Unreliable and undermines trust</a:t>
            </a:r>
          </a:p>
          <a:p>
            <a:r>
              <a:rPr lang="en-US" sz="2000"/>
              <a:t>Move past it: Be explicit and transparent</a:t>
            </a:r>
          </a:p>
          <a:p>
            <a:r>
              <a:rPr lang="en-US" sz="2000"/>
              <a:t>Design meaningful, open assignments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3BB061-0055-C45F-3C95-3A59C3B11A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82" r="4129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3700"/>
              <a:t>Myth 5: “Claude’s Not in Our Classroom”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r>
              <a:rPr lang="en-US" sz="2000"/>
              <a:t>Assumption: Class-specific content prevents AI use</a:t>
            </a:r>
          </a:p>
          <a:p>
            <a:r>
              <a:rPr lang="en-US" sz="2000"/>
              <a:t>Reality: Students can include context in prompts</a:t>
            </a:r>
          </a:p>
          <a:p>
            <a:r>
              <a:rPr lang="en-US" sz="2000"/>
              <a:t>Move past it: Integrate context intentionally</a:t>
            </a:r>
          </a:p>
          <a:p>
            <a:r>
              <a:rPr lang="en-US" sz="2000"/>
              <a:t>Use this to build AI literacy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8CDF04-4742-4C48-F0C6-AA6B3E03E3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01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/>
              <a:t>What Opens Up When We Move Past These Myths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D0C5D43-E30D-5FDF-7BE0-C60386DBF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7756536"/>
              </p:ext>
            </p:extLst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sX0" fmla="*/ 0 w 3255095"/>
              <a:gd name="csY0" fmla="*/ 0 h 18288"/>
              <a:gd name="csX1" fmla="*/ 618468 w 3255095"/>
              <a:gd name="csY1" fmla="*/ 0 h 18288"/>
              <a:gd name="csX2" fmla="*/ 1269487 w 3255095"/>
              <a:gd name="csY2" fmla="*/ 0 h 18288"/>
              <a:gd name="csX3" fmla="*/ 1953057 w 3255095"/>
              <a:gd name="csY3" fmla="*/ 0 h 18288"/>
              <a:gd name="csX4" fmla="*/ 2636627 w 3255095"/>
              <a:gd name="csY4" fmla="*/ 0 h 18288"/>
              <a:gd name="csX5" fmla="*/ 3255095 w 3255095"/>
              <a:gd name="csY5" fmla="*/ 0 h 18288"/>
              <a:gd name="csX6" fmla="*/ 3255095 w 3255095"/>
              <a:gd name="csY6" fmla="*/ 18288 h 18288"/>
              <a:gd name="csX7" fmla="*/ 2538974 w 3255095"/>
              <a:gd name="csY7" fmla="*/ 18288 h 18288"/>
              <a:gd name="csX8" fmla="*/ 1822853 w 3255095"/>
              <a:gd name="csY8" fmla="*/ 18288 h 18288"/>
              <a:gd name="csX9" fmla="*/ 1171834 w 3255095"/>
              <a:gd name="csY9" fmla="*/ 18288 h 18288"/>
              <a:gd name="csX10" fmla="*/ 0 w 3255095"/>
              <a:gd name="csY10" fmla="*/ 18288 h 18288"/>
              <a:gd name="csX11" fmla="*/ 0 w 3255095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E3726-9B33-1353-DFA1-1296CFD7D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/>
              <a:t>The goal is not to “win” against AI, but to prepare students for learning and work in an AI-present world.</a:t>
            </a:r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121E5E-5ACB-60E8-15B9-8035202E3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09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9567a06-cb65-4314-9a6d-e8549165e9ab}" enabled="1" method="Standard" siteId="{96b947f8-b97d-4e5e-aeef-1a880b49c25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4482</TotalTime>
  <Words>426</Words>
  <Application>Microsoft Macintosh PowerPoint</Application>
  <PresentationFormat>Widescreen</PresentationFormat>
  <Paragraphs>77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Arial</vt:lpstr>
      <vt:lpstr>Calibri</vt:lpstr>
      <vt:lpstr>Office Theme</vt:lpstr>
      <vt:lpstr>PowerPoint Presentation</vt:lpstr>
      <vt:lpstr>The “One Neat Trick” Problem</vt:lpstr>
      <vt:lpstr>Myth 1: “I Know It When I See It”</vt:lpstr>
      <vt:lpstr>Myth 2: “AI Can’t Do Personal Reflection”</vt:lpstr>
      <vt:lpstr>Myth 3: “The Calendar Trick”</vt:lpstr>
      <vt:lpstr>Myth 4: “Trojan Horse”</vt:lpstr>
      <vt:lpstr>Myth 5: “Claude’s Not in Our Classroom”</vt:lpstr>
      <vt:lpstr>What Opens Up When We Move Past These Myths</vt:lpstr>
      <vt:lpstr>PowerPoint Presentation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Nik Janos</cp:lastModifiedBy>
  <cp:revision>9</cp:revision>
  <dcterms:created xsi:type="dcterms:W3CDTF">2013-01-27T09:14:16Z</dcterms:created>
  <dcterms:modified xsi:type="dcterms:W3CDTF">2026-05-12T21:01:44Z</dcterms:modified>
  <cp:category/>
</cp:coreProperties>
</file>