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62"/>
  </p:notesMasterIdLst>
  <p:sldIdLst>
    <p:sldId id="256" r:id="rId5"/>
    <p:sldId id="257" r:id="rId6"/>
    <p:sldId id="402" r:id="rId7"/>
    <p:sldId id="344" r:id="rId8"/>
    <p:sldId id="345" r:id="rId9"/>
    <p:sldId id="346" r:id="rId10"/>
    <p:sldId id="347" r:id="rId11"/>
    <p:sldId id="348" r:id="rId12"/>
    <p:sldId id="349" r:id="rId13"/>
    <p:sldId id="350" r:id="rId14"/>
    <p:sldId id="351" r:id="rId15"/>
    <p:sldId id="352" r:id="rId16"/>
    <p:sldId id="353" r:id="rId17"/>
    <p:sldId id="354" r:id="rId18"/>
    <p:sldId id="355" r:id="rId19"/>
    <p:sldId id="356" r:id="rId20"/>
    <p:sldId id="357" r:id="rId21"/>
    <p:sldId id="364" r:id="rId22"/>
    <p:sldId id="358" r:id="rId23"/>
    <p:sldId id="359" r:id="rId24"/>
    <p:sldId id="360" r:id="rId25"/>
    <p:sldId id="361" r:id="rId26"/>
    <p:sldId id="362" r:id="rId27"/>
    <p:sldId id="363" r:id="rId28"/>
    <p:sldId id="400" r:id="rId29"/>
    <p:sldId id="401" r:id="rId30"/>
    <p:sldId id="369" r:id="rId31"/>
    <p:sldId id="370" r:id="rId32"/>
    <p:sldId id="371" r:id="rId33"/>
    <p:sldId id="372" r:id="rId34"/>
    <p:sldId id="373" r:id="rId35"/>
    <p:sldId id="374" r:id="rId36"/>
    <p:sldId id="375" r:id="rId37"/>
    <p:sldId id="376" r:id="rId38"/>
    <p:sldId id="377" r:id="rId39"/>
    <p:sldId id="378" r:id="rId40"/>
    <p:sldId id="379" r:id="rId41"/>
    <p:sldId id="380" r:id="rId42"/>
    <p:sldId id="381" r:id="rId43"/>
    <p:sldId id="382" r:id="rId44"/>
    <p:sldId id="385" r:id="rId45"/>
    <p:sldId id="386" r:id="rId46"/>
    <p:sldId id="387" r:id="rId47"/>
    <p:sldId id="388" r:id="rId48"/>
    <p:sldId id="389" r:id="rId49"/>
    <p:sldId id="390" r:id="rId50"/>
    <p:sldId id="391" r:id="rId51"/>
    <p:sldId id="392" r:id="rId52"/>
    <p:sldId id="393" r:id="rId53"/>
    <p:sldId id="394" r:id="rId54"/>
    <p:sldId id="395" r:id="rId55"/>
    <p:sldId id="396" r:id="rId56"/>
    <p:sldId id="397" r:id="rId57"/>
    <p:sldId id="398" r:id="rId58"/>
    <p:sldId id="399" r:id="rId59"/>
    <p:sldId id="403" r:id="rId60"/>
    <p:sldId id="259" r:id="rId61"/>
  </p:sldIdLst>
  <p:sldSz cx="18288000" cy="10287000"/>
  <p:notesSz cx="6858000" cy="9144000"/>
  <p:embeddedFontLst>
    <p:embeddedFont>
      <p:font typeface="Arvo" panose="020F0502020204030204" pitchFamily="34" charset="0"/>
      <p:regular r:id="rId63"/>
      <p:bold r:id="rId64"/>
      <p:italic r:id="rId65"/>
      <p:boldItalic r:id="rId66"/>
    </p:embeddedFont>
    <p:embeddedFont>
      <p:font typeface="Didact Gothic" pitchFamily="2" charset="0"/>
      <p:regular r:id="rId67"/>
    </p:embeddedFont>
    <p:embeddedFont>
      <p:font typeface="Open Sans" panose="020B0606030504020204" pitchFamily="34" charset="0"/>
      <p:regular r:id="rId68"/>
      <p:bold r:id="rId69"/>
      <p:italic r:id="rId70"/>
      <p:boldItalic r:id="rId71"/>
    </p:embeddedFont>
    <p:embeddedFont>
      <p:font typeface="Open Sans Bold" panose="020B0806030504020204" pitchFamily="34" charset="0"/>
      <p:regular r:id="rId72"/>
      <p:bold r:id="rId73"/>
    </p:embeddedFont>
    <p:embeddedFont>
      <p:font typeface="Open Sans Extra Bold" panose="020B0906030804020204" pitchFamily="34" charset="0"/>
      <p:regular r:id="rId74"/>
      <p:bold r:id="rId75"/>
    </p:embeddedFont>
    <p:embeddedFont>
      <p:font typeface="Ubuntu Light" panose="020B0304030602030204" pitchFamily="34" charset="0"/>
      <p:regular r:id="rId76"/>
      <p:italic r:id="rId7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8F6101C-6EC6-C77B-5414-E38323A3BD33}" v="60" dt="2025-09-18T11:41:12.86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autoAdjust="0"/>
    <p:restoredTop sz="94558" autoAdjust="0"/>
  </p:normalViewPr>
  <p:slideViewPr>
    <p:cSldViewPr>
      <p:cViewPr varScale="1">
        <p:scale>
          <a:sx n="80" d="100"/>
          <a:sy n="80" d="100"/>
        </p:scale>
        <p:origin x="824" y="21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font" Target="fonts/font1.fntdata"/><Relationship Id="rId68" Type="http://schemas.openxmlformats.org/officeDocument/2006/relationships/font" Target="fonts/font6.fntdata"/><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font" Target="fonts/font12.fntdata"/><Relationship Id="rId79" Type="http://schemas.openxmlformats.org/officeDocument/2006/relationships/viewProps" Target="viewProps.xml"/><Relationship Id="rId5" Type="http://schemas.openxmlformats.org/officeDocument/2006/relationships/slide" Target="slides/slide1.xml"/><Relationship Id="rId61" Type="http://schemas.openxmlformats.org/officeDocument/2006/relationships/slide" Target="slides/slide57.xml"/><Relationship Id="rId82" Type="http://schemas.microsoft.com/office/2015/10/relationships/revisionInfo" Target="revisionInfo.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font" Target="fonts/font2.fntdata"/><Relationship Id="rId69" Type="http://schemas.openxmlformats.org/officeDocument/2006/relationships/font" Target="fonts/font7.fntdata"/><Relationship Id="rId77" Type="http://schemas.openxmlformats.org/officeDocument/2006/relationships/font" Target="fonts/font15.fntdata"/><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font" Target="fonts/font10.fntdata"/><Relationship Id="rId80"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font" Target="fonts/font5.fntdata"/><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notesMaster" Target="notesMasters/notesMaster1.xml"/><Relationship Id="rId70" Type="http://schemas.openxmlformats.org/officeDocument/2006/relationships/font" Target="fonts/font8.fntdata"/><Relationship Id="rId75" Type="http://schemas.openxmlformats.org/officeDocument/2006/relationships/font" Target="fonts/font13.fntdata"/><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font" Target="fonts/font3.fntdata"/><Relationship Id="rId73" Type="http://schemas.openxmlformats.org/officeDocument/2006/relationships/font" Target="fonts/font11.fntdata"/><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font" Target="fonts/font14.fntdata"/><Relationship Id="rId7" Type="http://schemas.openxmlformats.org/officeDocument/2006/relationships/slide" Target="slides/slide3.xml"/><Relationship Id="rId71" Type="http://schemas.openxmlformats.org/officeDocument/2006/relationships/font" Target="fonts/font9.fntdata"/><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B22ED8-7FCD-2D4C-A61D-6588AC7C6072}" type="datetimeFigureOut">
              <a:rPr lang="en-US" smtClean="0"/>
              <a:t>10/6/25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D8F0AC-BFC5-174D-B5DA-5D5B2EC2096A}" type="slidenum">
              <a:rPr lang="en-US" smtClean="0"/>
              <a:t>‹#›</a:t>
            </a:fld>
            <a:endParaRPr lang="en-US"/>
          </a:p>
        </p:txBody>
      </p:sp>
    </p:spTree>
    <p:extLst>
      <p:ext uri="{BB962C8B-B14F-4D97-AF65-F5344CB8AC3E}">
        <p14:creationId xmlns:p14="http://schemas.microsoft.com/office/powerpoint/2010/main" val="2862406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9"/>
        <p:cNvGrpSpPr/>
        <p:nvPr/>
      </p:nvGrpSpPr>
      <p:grpSpPr>
        <a:xfrm>
          <a:off x="0" y="0"/>
          <a:ext cx="0" cy="0"/>
          <a:chOff x="0" y="0"/>
          <a:chExt cx="0" cy="0"/>
        </a:xfrm>
      </p:grpSpPr>
      <p:sp>
        <p:nvSpPr>
          <p:cNvPr id="2140" name="Google Shape;2140;g37a504f8e33_0_19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41" name="Google Shape;2141;g37a504f8e33_0_19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6"/>
        <p:cNvGrpSpPr/>
        <p:nvPr/>
      </p:nvGrpSpPr>
      <p:grpSpPr>
        <a:xfrm>
          <a:off x="0" y="0"/>
          <a:ext cx="0" cy="0"/>
          <a:chOff x="0" y="0"/>
          <a:chExt cx="0" cy="0"/>
        </a:xfrm>
      </p:grpSpPr>
      <p:sp>
        <p:nvSpPr>
          <p:cNvPr id="2147" name="Google Shape;2147;g37a504f8e33_0_29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48" name="Google Shape;2148;g37a504f8e33_0_29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5"/>
        <p:cNvGrpSpPr/>
        <p:nvPr/>
      </p:nvGrpSpPr>
      <p:grpSpPr>
        <a:xfrm>
          <a:off x="0" y="0"/>
          <a:ext cx="0" cy="0"/>
          <a:chOff x="0" y="0"/>
          <a:chExt cx="0" cy="0"/>
        </a:xfrm>
      </p:grpSpPr>
      <p:sp>
        <p:nvSpPr>
          <p:cNvPr id="2156" name="Google Shape;2156;g37a504f8e33_0_29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7" name="Google Shape;2157;g37a504f8e33_0_29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6"/>
        <p:cNvGrpSpPr/>
        <p:nvPr/>
      </p:nvGrpSpPr>
      <p:grpSpPr>
        <a:xfrm>
          <a:off x="0" y="0"/>
          <a:ext cx="0" cy="0"/>
          <a:chOff x="0" y="0"/>
          <a:chExt cx="0" cy="0"/>
        </a:xfrm>
      </p:grpSpPr>
      <p:sp>
        <p:nvSpPr>
          <p:cNvPr id="2167" name="Google Shape;2167;g37a504f8e33_0_18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8" name="Google Shape;2168;g37a504f8e33_0_18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1"/>
        <p:cNvGrpSpPr/>
        <p:nvPr/>
      </p:nvGrpSpPr>
      <p:grpSpPr>
        <a:xfrm>
          <a:off x="0" y="0"/>
          <a:ext cx="0" cy="0"/>
          <a:chOff x="0" y="0"/>
          <a:chExt cx="0" cy="0"/>
        </a:xfrm>
      </p:grpSpPr>
      <p:sp>
        <p:nvSpPr>
          <p:cNvPr id="2172" name="Google Shape;2172;g37a504f8e33_0_18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3" name="Google Shape;2173;g37a504f8e33_0_18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7"/>
        <p:cNvGrpSpPr/>
        <p:nvPr/>
      </p:nvGrpSpPr>
      <p:grpSpPr>
        <a:xfrm>
          <a:off x="0" y="0"/>
          <a:ext cx="0" cy="0"/>
          <a:chOff x="0" y="0"/>
          <a:chExt cx="0" cy="0"/>
        </a:xfrm>
      </p:grpSpPr>
      <p:sp>
        <p:nvSpPr>
          <p:cNvPr id="2178" name="Google Shape;2178;g37a504f8e33_0_18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9" name="Google Shape;2179;g37a504f8e33_0_18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3"/>
        <p:cNvGrpSpPr/>
        <p:nvPr/>
      </p:nvGrpSpPr>
      <p:grpSpPr>
        <a:xfrm>
          <a:off x="0" y="0"/>
          <a:ext cx="0" cy="0"/>
          <a:chOff x="0" y="0"/>
          <a:chExt cx="0" cy="0"/>
        </a:xfrm>
      </p:grpSpPr>
      <p:sp>
        <p:nvSpPr>
          <p:cNvPr id="2184" name="Google Shape;2184;g37a504f8e33_0_18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5" name="Google Shape;2185;g37a504f8e33_0_18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9"/>
        <p:cNvGrpSpPr/>
        <p:nvPr/>
      </p:nvGrpSpPr>
      <p:grpSpPr>
        <a:xfrm>
          <a:off x="0" y="0"/>
          <a:ext cx="0" cy="0"/>
          <a:chOff x="0" y="0"/>
          <a:chExt cx="0" cy="0"/>
        </a:xfrm>
      </p:grpSpPr>
      <p:sp>
        <p:nvSpPr>
          <p:cNvPr id="2190" name="Google Shape;2190;g37a504f8e33_0_18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1" name="Google Shape;2191;g37a504f8e33_0_18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4"/>
        <p:cNvGrpSpPr/>
        <p:nvPr/>
      </p:nvGrpSpPr>
      <p:grpSpPr>
        <a:xfrm>
          <a:off x="0" y="0"/>
          <a:ext cx="0" cy="0"/>
          <a:chOff x="0" y="0"/>
          <a:chExt cx="0" cy="0"/>
        </a:xfrm>
      </p:grpSpPr>
      <p:sp>
        <p:nvSpPr>
          <p:cNvPr id="2195" name="Google Shape;2195;g37a504f8e33_0_19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6" name="Google Shape;2196;g37a504f8e33_0_19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0"/>
        <p:cNvGrpSpPr/>
        <p:nvPr/>
      </p:nvGrpSpPr>
      <p:grpSpPr>
        <a:xfrm>
          <a:off x="0" y="0"/>
          <a:ext cx="0" cy="0"/>
          <a:chOff x="0" y="0"/>
          <a:chExt cx="0" cy="0"/>
        </a:xfrm>
      </p:grpSpPr>
      <p:sp>
        <p:nvSpPr>
          <p:cNvPr id="2201" name="Google Shape;2201;g37a504f8e33_0_19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2" name="Google Shape;2202;g37a504f8e33_0_19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7"/>
        <p:cNvGrpSpPr/>
        <p:nvPr/>
      </p:nvGrpSpPr>
      <p:grpSpPr>
        <a:xfrm>
          <a:off x="0" y="0"/>
          <a:ext cx="0" cy="0"/>
          <a:chOff x="0" y="0"/>
          <a:chExt cx="0" cy="0"/>
        </a:xfrm>
      </p:grpSpPr>
      <p:sp>
        <p:nvSpPr>
          <p:cNvPr id="2208" name="Google Shape;2208;g37a504f8e33_0_19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9" name="Google Shape;2209;g37a504f8e33_0_19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3"/>
        <p:cNvGrpSpPr/>
        <p:nvPr/>
      </p:nvGrpSpPr>
      <p:grpSpPr>
        <a:xfrm>
          <a:off x="0" y="0"/>
          <a:ext cx="0" cy="0"/>
          <a:chOff x="0" y="0"/>
          <a:chExt cx="0" cy="0"/>
        </a:xfrm>
      </p:grpSpPr>
      <p:sp>
        <p:nvSpPr>
          <p:cNvPr id="2214" name="Google Shape;2214;g37a504f8e33_0_19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5" name="Google Shape;2215;g37a504f8e33_0_19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9"/>
        <p:cNvGrpSpPr/>
        <p:nvPr/>
      </p:nvGrpSpPr>
      <p:grpSpPr>
        <a:xfrm>
          <a:off x="0" y="0"/>
          <a:ext cx="0" cy="0"/>
          <a:chOff x="0" y="0"/>
          <a:chExt cx="0" cy="0"/>
        </a:xfrm>
      </p:grpSpPr>
      <p:sp>
        <p:nvSpPr>
          <p:cNvPr id="2220" name="Google Shape;2220;g37a504f8e33_0_19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21" name="Google Shape;2221;g37a504f8e33_0_19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5"/>
        <p:cNvGrpSpPr/>
        <p:nvPr/>
      </p:nvGrpSpPr>
      <p:grpSpPr>
        <a:xfrm>
          <a:off x="0" y="0"/>
          <a:ext cx="0" cy="0"/>
          <a:chOff x="0" y="0"/>
          <a:chExt cx="0" cy="0"/>
        </a:xfrm>
      </p:grpSpPr>
      <p:sp>
        <p:nvSpPr>
          <p:cNvPr id="2226" name="Google Shape;2226;g37a504f8e33_0_19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27" name="Google Shape;2227;g37a504f8e33_0_19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9"/>
        <p:cNvGrpSpPr/>
        <p:nvPr/>
      </p:nvGrpSpPr>
      <p:grpSpPr>
        <a:xfrm>
          <a:off x="0" y="0"/>
          <a:ext cx="0" cy="0"/>
          <a:chOff x="0" y="0"/>
          <a:chExt cx="0" cy="0"/>
        </a:xfrm>
      </p:grpSpPr>
      <p:sp>
        <p:nvSpPr>
          <p:cNvPr id="2280" name="Google Shape;2280;g37a504f8e33_0_1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1" name="Google Shape;2281;g37a504f8e33_0_1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1"/>
        <p:cNvGrpSpPr/>
        <p:nvPr/>
      </p:nvGrpSpPr>
      <p:grpSpPr>
        <a:xfrm>
          <a:off x="0" y="0"/>
          <a:ext cx="0" cy="0"/>
          <a:chOff x="0" y="0"/>
          <a:chExt cx="0" cy="0"/>
        </a:xfrm>
      </p:grpSpPr>
      <p:sp>
        <p:nvSpPr>
          <p:cNvPr id="2232" name="Google Shape;2232;g37a504f8e33_0_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3" name="Google Shape;2233;g37a504f8e33_0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9"/>
        <p:cNvGrpSpPr/>
        <p:nvPr/>
      </p:nvGrpSpPr>
      <p:grpSpPr>
        <a:xfrm>
          <a:off x="0" y="0"/>
          <a:ext cx="0" cy="0"/>
          <a:chOff x="0" y="0"/>
          <a:chExt cx="0" cy="0"/>
        </a:xfrm>
      </p:grpSpPr>
      <p:sp>
        <p:nvSpPr>
          <p:cNvPr id="2240" name="Google Shape;2240;g37a504f8e33_0_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41" name="Google Shape;2241;g37a504f8e33_0_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7"/>
        <p:cNvGrpSpPr/>
        <p:nvPr/>
      </p:nvGrpSpPr>
      <p:grpSpPr>
        <a:xfrm>
          <a:off x="0" y="0"/>
          <a:ext cx="0" cy="0"/>
          <a:chOff x="0" y="0"/>
          <a:chExt cx="0" cy="0"/>
        </a:xfrm>
      </p:grpSpPr>
      <p:sp>
        <p:nvSpPr>
          <p:cNvPr id="2248" name="Google Shape;2248;g37a504f8e33_0_1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49" name="Google Shape;2249;g37a504f8e33_0_1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5"/>
        <p:cNvGrpSpPr/>
        <p:nvPr/>
      </p:nvGrpSpPr>
      <p:grpSpPr>
        <a:xfrm>
          <a:off x="0" y="0"/>
          <a:ext cx="0" cy="0"/>
          <a:chOff x="0" y="0"/>
          <a:chExt cx="0" cy="0"/>
        </a:xfrm>
      </p:grpSpPr>
      <p:sp>
        <p:nvSpPr>
          <p:cNvPr id="2256" name="Google Shape;2256;g37a504f8e33_0_1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7" name="Google Shape;2257;g37a504f8e33_0_1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3"/>
        <p:cNvGrpSpPr/>
        <p:nvPr/>
      </p:nvGrpSpPr>
      <p:grpSpPr>
        <a:xfrm>
          <a:off x="0" y="0"/>
          <a:ext cx="0" cy="0"/>
          <a:chOff x="0" y="0"/>
          <a:chExt cx="0" cy="0"/>
        </a:xfrm>
      </p:grpSpPr>
      <p:sp>
        <p:nvSpPr>
          <p:cNvPr id="2264" name="Google Shape;2264;g37a504f8e33_0_1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65" name="Google Shape;2265;g37a504f8e33_0_1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1"/>
        <p:cNvGrpSpPr/>
        <p:nvPr/>
      </p:nvGrpSpPr>
      <p:grpSpPr>
        <a:xfrm>
          <a:off x="0" y="0"/>
          <a:ext cx="0" cy="0"/>
          <a:chOff x="0" y="0"/>
          <a:chExt cx="0" cy="0"/>
        </a:xfrm>
      </p:grpSpPr>
      <p:sp>
        <p:nvSpPr>
          <p:cNvPr id="2272" name="Google Shape;2272;g37a504f8e33_0_1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3" name="Google Shape;2273;g37a504f8e33_0_1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5"/>
        <p:cNvGrpSpPr/>
        <p:nvPr/>
      </p:nvGrpSpPr>
      <p:grpSpPr>
        <a:xfrm>
          <a:off x="0" y="0"/>
          <a:ext cx="0" cy="0"/>
          <a:chOff x="0" y="0"/>
          <a:chExt cx="0" cy="0"/>
        </a:xfrm>
      </p:grpSpPr>
      <p:sp>
        <p:nvSpPr>
          <p:cNvPr id="2336" name="Google Shape;2336;g37a504f8e33_0_1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37" name="Google Shape;2337;g37a504f8e33_0_1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3"/>
        <p:cNvGrpSpPr/>
        <p:nvPr/>
      </p:nvGrpSpPr>
      <p:grpSpPr>
        <a:xfrm>
          <a:off x="0" y="0"/>
          <a:ext cx="0" cy="0"/>
          <a:chOff x="0" y="0"/>
          <a:chExt cx="0" cy="0"/>
        </a:xfrm>
      </p:grpSpPr>
      <p:sp>
        <p:nvSpPr>
          <p:cNvPr id="2344" name="Google Shape;2344;g37a504f8e33_0_1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5" name="Google Shape;2345;g37a504f8e33_0_1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1"/>
        <p:cNvGrpSpPr/>
        <p:nvPr/>
      </p:nvGrpSpPr>
      <p:grpSpPr>
        <a:xfrm>
          <a:off x="0" y="0"/>
          <a:ext cx="0" cy="0"/>
          <a:chOff x="0" y="0"/>
          <a:chExt cx="0" cy="0"/>
        </a:xfrm>
      </p:grpSpPr>
      <p:sp>
        <p:nvSpPr>
          <p:cNvPr id="2352" name="Google Shape;2352;g37a504f8e33_0_1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3" name="Google Shape;2353;g37a504f8e33_0_1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9"/>
        <p:cNvGrpSpPr/>
        <p:nvPr/>
      </p:nvGrpSpPr>
      <p:grpSpPr>
        <a:xfrm>
          <a:off x="0" y="0"/>
          <a:ext cx="0" cy="0"/>
          <a:chOff x="0" y="0"/>
          <a:chExt cx="0" cy="0"/>
        </a:xfrm>
      </p:grpSpPr>
      <p:sp>
        <p:nvSpPr>
          <p:cNvPr id="2360" name="Google Shape;2360;g37a504f8e33_0_20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61" name="Google Shape;2361;g37a504f8e33_0_20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4"/>
        <p:cNvGrpSpPr/>
        <p:nvPr/>
      </p:nvGrpSpPr>
      <p:grpSpPr>
        <a:xfrm>
          <a:off x="0" y="0"/>
          <a:ext cx="0" cy="0"/>
          <a:chOff x="0" y="0"/>
          <a:chExt cx="0" cy="0"/>
        </a:xfrm>
      </p:grpSpPr>
      <p:sp>
        <p:nvSpPr>
          <p:cNvPr id="2365" name="Google Shape;2365;g37a504f8e33_0_20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66" name="Google Shape;2366;g37a504f8e33_0_20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9"/>
        <p:cNvGrpSpPr/>
        <p:nvPr/>
      </p:nvGrpSpPr>
      <p:grpSpPr>
        <a:xfrm>
          <a:off x="0" y="0"/>
          <a:ext cx="0" cy="0"/>
          <a:chOff x="0" y="0"/>
          <a:chExt cx="0" cy="0"/>
        </a:xfrm>
      </p:grpSpPr>
      <p:sp>
        <p:nvSpPr>
          <p:cNvPr id="2370" name="Google Shape;2370;g37a504f8e33_0_20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1" name="Google Shape;2371;g37a504f8e33_0_2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5"/>
        <p:cNvGrpSpPr/>
        <p:nvPr/>
      </p:nvGrpSpPr>
      <p:grpSpPr>
        <a:xfrm>
          <a:off x="0" y="0"/>
          <a:ext cx="0" cy="0"/>
          <a:chOff x="0" y="0"/>
          <a:chExt cx="0" cy="0"/>
        </a:xfrm>
      </p:grpSpPr>
      <p:sp>
        <p:nvSpPr>
          <p:cNvPr id="2376" name="Google Shape;2376;g37a504f8e33_0_20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7" name="Google Shape;2377;g37a504f8e33_0_20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8"/>
        <p:cNvGrpSpPr/>
        <p:nvPr/>
      </p:nvGrpSpPr>
      <p:grpSpPr>
        <a:xfrm>
          <a:off x="0" y="0"/>
          <a:ext cx="0" cy="0"/>
          <a:chOff x="0" y="0"/>
          <a:chExt cx="0" cy="0"/>
        </a:xfrm>
      </p:grpSpPr>
      <p:sp>
        <p:nvSpPr>
          <p:cNvPr id="2389" name="Google Shape;2389;g37a504f8e33_0_2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0" name="Google Shape;2390;g37a504f8e33_0_2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7"/>
        <p:cNvGrpSpPr/>
        <p:nvPr/>
      </p:nvGrpSpPr>
      <p:grpSpPr>
        <a:xfrm>
          <a:off x="0" y="0"/>
          <a:ext cx="0" cy="0"/>
          <a:chOff x="0" y="0"/>
          <a:chExt cx="0" cy="0"/>
        </a:xfrm>
      </p:grpSpPr>
      <p:sp>
        <p:nvSpPr>
          <p:cNvPr id="2398" name="Google Shape;2398;g37a504f8e33_0_3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9" name="Google Shape;2399;g37a504f8e33_0_3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6"/>
        <p:cNvGrpSpPr/>
        <p:nvPr/>
      </p:nvGrpSpPr>
      <p:grpSpPr>
        <a:xfrm>
          <a:off x="0" y="0"/>
          <a:ext cx="0" cy="0"/>
          <a:chOff x="0" y="0"/>
          <a:chExt cx="0" cy="0"/>
        </a:xfrm>
      </p:grpSpPr>
      <p:sp>
        <p:nvSpPr>
          <p:cNvPr id="2407" name="Google Shape;2407;g37a504f8e33_0_3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08" name="Google Shape;2408;g37a504f8e33_0_3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5"/>
        <p:cNvGrpSpPr/>
        <p:nvPr/>
      </p:nvGrpSpPr>
      <p:grpSpPr>
        <a:xfrm>
          <a:off x="0" y="0"/>
          <a:ext cx="0" cy="0"/>
          <a:chOff x="0" y="0"/>
          <a:chExt cx="0" cy="0"/>
        </a:xfrm>
      </p:grpSpPr>
      <p:sp>
        <p:nvSpPr>
          <p:cNvPr id="2416" name="Google Shape;2416;g37a504f8e33_0_3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17" name="Google Shape;2417;g37a504f8e33_0_3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4"/>
        <p:cNvGrpSpPr/>
        <p:nvPr/>
      </p:nvGrpSpPr>
      <p:grpSpPr>
        <a:xfrm>
          <a:off x="0" y="0"/>
          <a:ext cx="0" cy="0"/>
          <a:chOff x="0" y="0"/>
          <a:chExt cx="0" cy="0"/>
        </a:xfrm>
      </p:grpSpPr>
      <p:sp>
        <p:nvSpPr>
          <p:cNvPr id="2425" name="Google Shape;2425;g37a504f8e33_0_3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6" name="Google Shape;2426;g37a504f8e33_0_3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9"/>
        <p:cNvGrpSpPr/>
        <p:nvPr/>
      </p:nvGrpSpPr>
      <p:grpSpPr>
        <a:xfrm>
          <a:off x="0" y="0"/>
          <a:ext cx="0" cy="0"/>
          <a:chOff x="0" y="0"/>
          <a:chExt cx="0" cy="0"/>
        </a:xfrm>
      </p:grpSpPr>
      <p:sp>
        <p:nvSpPr>
          <p:cNvPr id="2430" name="Google Shape;2430;g37a504f8e33_0_3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1" name="Google Shape;2431;g37a504f8e33_0_3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6"/>
        <p:cNvGrpSpPr/>
        <p:nvPr/>
      </p:nvGrpSpPr>
      <p:grpSpPr>
        <a:xfrm>
          <a:off x="0" y="0"/>
          <a:ext cx="0" cy="0"/>
          <a:chOff x="0" y="0"/>
          <a:chExt cx="0" cy="0"/>
        </a:xfrm>
      </p:grpSpPr>
      <p:sp>
        <p:nvSpPr>
          <p:cNvPr id="2437" name="Google Shape;2437;g37a504f8e33_0_3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8" name="Google Shape;2438;g37a504f8e33_0_3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7"/>
        <p:cNvGrpSpPr/>
        <p:nvPr/>
      </p:nvGrpSpPr>
      <p:grpSpPr>
        <a:xfrm>
          <a:off x="0" y="0"/>
          <a:ext cx="0" cy="0"/>
          <a:chOff x="0" y="0"/>
          <a:chExt cx="0" cy="0"/>
        </a:xfrm>
      </p:grpSpPr>
      <p:sp>
        <p:nvSpPr>
          <p:cNvPr id="2458" name="Google Shape;2458;g37a504f8e33_0_3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9" name="Google Shape;2459;g37a504f8e33_0_3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3"/>
        <p:cNvGrpSpPr/>
        <p:nvPr/>
      </p:nvGrpSpPr>
      <p:grpSpPr>
        <a:xfrm>
          <a:off x="0" y="0"/>
          <a:ext cx="0" cy="0"/>
          <a:chOff x="0" y="0"/>
          <a:chExt cx="0" cy="0"/>
        </a:xfrm>
      </p:grpSpPr>
      <p:sp>
        <p:nvSpPr>
          <p:cNvPr id="2464" name="Google Shape;2464;g37a504f8e33_0_4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65" name="Google Shape;2465;g37a504f8e33_0_4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0"/>
        <p:cNvGrpSpPr/>
        <p:nvPr/>
      </p:nvGrpSpPr>
      <p:grpSpPr>
        <a:xfrm>
          <a:off x="0" y="0"/>
          <a:ext cx="0" cy="0"/>
          <a:chOff x="0" y="0"/>
          <a:chExt cx="0" cy="0"/>
        </a:xfrm>
      </p:grpSpPr>
      <p:sp>
        <p:nvSpPr>
          <p:cNvPr id="2471" name="Google Shape;2471;g37a504f8e33_0_20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72" name="Google Shape;2472;g37a504f8e33_0_20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7"/>
        <p:cNvGrpSpPr/>
        <p:nvPr/>
      </p:nvGrpSpPr>
      <p:grpSpPr>
        <a:xfrm>
          <a:off x="0" y="0"/>
          <a:ext cx="0" cy="0"/>
          <a:chOff x="0" y="0"/>
          <a:chExt cx="0" cy="0"/>
        </a:xfrm>
      </p:grpSpPr>
      <p:sp>
        <p:nvSpPr>
          <p:cNvPr id="2478" name="Google Shape;2478;g37a504f8e33_0_20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79" name="Google Shape;2479;g37a504f8e33_0_20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4"/>
        <p:cNvGrpSpPr/>
        <p:nvPr/>
      </p:nvGrpSpPr>
      <p:grpSpPr>
        <a:xfrm>
          <a:off x="0" y="0"/>
          <a:ext cx="0" cy="0"/>
          <a:chOff x="0" y="0"/>
          <a:chExt cx="0" cy="0"/>
        </a:xfrm>
      </p:grpSpPr>
      <p:sp>
        <p:nvSpPr>
          <p:cNvPr id="2485" name="Google Shape;2485;g37a504f8e33_0_20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86" name="Google Shape;2486;g37a504f8e33_0_20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1"/>
        <p:cNvGrpSpPr/>
        <p:nvPr/>
      </p:nvGrpSpPr>
      <p:grpSpPr>
        <a:xfrm>
          <a:off x="0" y="0"/>
          <a:ext cx="0" cy="0"/>
          <a:chOff x="0" y="0"/>
          <a:chExt cx="0" cy="0"/>
        </a:xfrm>
      </p:grpSpPr>
      <p:sp>
        <p:nvSpPr>
          <p:cNvPr id="2492" name="Google Shape;2492;g37a504f8e33_0_20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3" name="Google Shape;2493;g37a504f8e33_0_20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9"/>
        <p:cNvGrpSpPr/>
        <p:nvPr/>
      </p:nvGrpSpPr>
      <p:grpSpPr>
        <a:xfrm>
          <a:off x="0" y="0"/>
          <a:ext cx="0" cy="0"/>
          <a:chOff x="0" y="0"/>
          <a:chExt cx="0" cy="0"/>
        </a:xfrm>
      </p:grpSpPr>
      <p:sp>
        <p:nvSpPr>
          <p:cNvPr id="2500" name="Google Shape;2500;g37a504f8e33_0_20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1" name="Google Shape;2501;g37a504f8e33_0_20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7"/>
        <p:cNvGrpSpPr/>
        <p:nvPr/>
      </p:nvGrpSpPr>
      <p:grpSpPr>
        <a:xfrm>
          <a:off x="0" y="0"/>
          <a:ext cx="0" cy="0"/>
          <a:chOff x="0" y="0"/>
          <a:chExt cx="0" cy="0"/>
        </a:xfrm>
      </p:grpSpPr>
      <p:sp>
        <p:nvSpPr>
          <p:cNvPr id="2508" name="Google Shape;2508;g37a504f8e33_0_20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9" name="Google Shape;2509;g37a504f8e33_0_20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5"/>
        <p:cNvGrpSpPr/>
        <p:nvPr/>
      </p:nvGrpSpPr>
      <p:grpSpPr>
        <a:xfrm>
          <a:off x="0" y="0"/>
          <a:ext cx="0" cy="0"/>
          <a:chOff x="0" y="0"/>
          <a:chExt cx="0" cy="0"/>
        </a:xfrm>
      </p:grpSpPr>
      <p:sp>
        <p:nvSpPr>
          <p:cNvPr id="2516" name="Google Shape;2516;g37a504f8e33_0_20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7" name="Google Shape;2517;g37a504f8e33_0_20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3"/>
        <p:cNvGrpSpPr/>
        <p:nvPr/>
      </p:nvGrpSpPr>
      <p:grpSpPr>
        <a:xfrm>
          <a:off x="0" y="0"/>
          <a:ext cx="0" cy="0"/>
          <a:chOff x="0" y="0"/>
          <a:chExt cx="0" cy="0"/>
        </a:xfrm>
      </p:grpSpPr>
      <p:sp>
        <p:nvSpPr>
          <p:cNvPr id="2524" name="Google Shape;2524;g37a504f8e33_0_4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25" name="Google Shape;2525;g37a504f8e33_0_4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0"/>
        <p:cNvGrpSpPr/>
        <p:nvPr/>
      </p:nvGrpSpPr>
      <p:grpSpPr>
        <a:xfrm>
          <a:off x="0" y="0"/>
          <a:ext cx="0" cy="0"/>
          <a:chOff x="0" y="0"/>
          <a:chExt cx="0" cy="0"/>
        </a:xfrm>
      </p:grpSpPr>
      <p:sp>
        <p:nvSpPr>
          <p:cNvPr id="2531" name="Google Shape;2531;g37a504f8e33_0_4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32" name="Google Shape;2532;g37a504f8e33_0_4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7"/>
        <p:cNvGrpSpPr/>
        <p:nvPr/>
      </p:nvGrpSpPr>
      <p:grpSpPr>
        <a:xfrm>
          <a:off x="0" y="0"/>
          <a:ext cx="0" cy="0"/>
          <a:chOff x="0" y="0"/>
          <a:chExt cx="0" cy="0"/>
        </a:xfrm>
      </p:grpSpPr>
      <p:sp>
        <p:nvSpPr>
          <p:cNvPr id="2538" name="Google Shape;2538;g37a504f8e33_0_4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39" name="Google Shape;2539;g37a504f8e33_0_4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4"/>
        <p:cNvGrpSpPr/>
        <p:nvPr/>
      </p:nvGrpSpPr>
      <p:grpSpPr>
        <a:xfrm>
          <a:off x="0" y="0"/>
          <a:ext cx="0" cy="0"/>
          <a:chOff x="0" y="0"/>
          <a:chExt cx="0" cy="0"/>
        </a:xfrm>
      </p:grpSpPr>
      <p:sp>
        <p:nvSpPr>
          <p:cNvPr id="2545" name="Google Shape;2545;g37a504f8e33_0_4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46" name="Google Shape;2546;g37a504f8e33_0_4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1"/>
        <p:cNvGrpSpPr/>
        <p:nvPr/>
      </p:nvGrpSpPr>
      <p:grpSpPr>
        <a:xfrm>
          <a:off x="0" y="0"/>
          <a:ext cx="0" cy="0"/>
          <a:chOff x="0" y="0"/>
          <a:chExt cx="0" cy="0"/>
        </a:xfrm>
      </p:grpSpPr>
      <p:sp>
        <p:nvSpPr>
          <p:cNvPr id="2552" name="Google Shape;2552;g37a504f8e33_0_4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53" name="Google Shape;2553;g37a504f8e33_0_4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9"/>
        <p:cNvGrpSpPr/>
        <p:nvPr/>
      </p:nvGrpSpPr>
      <p:grpSpPr>
        <a:xfrm>
          <a:off x="0" y="0"/>
          <a:ext cx="0" cy="0"/>
          <a:chOff x="0" y="0"/>
          <a:chExt cx="0" cy="0"/>
        </a:xfrm>
      </p:grpSpPr>
      <p:sp>
        <p:nvSpPr>
          <p:cNvPr id="2560" name="Google Shape;2560;g37a504f8e33_0_4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61" name="Google Shape;2561;g37a504f8e33_0_4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10/6/25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10/6/25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10/6/25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Numbers and text">
  <p:cSld name="Numbers and text">
    <p:spTree>
      <p:nvGrpSpPr>
        <p:cNvPr id="1" name="Shape 168"/>
        <p:cNvGrpSpPr/>
        <p:nvPr/>
      </p:nvGrpSpPr>
      <p:grpSpPr>
        <a:xfrm>
          <a:off x="0" y="0"/>
          <a:ext cx="0" cy="0"/>
          <a:chOff x="0" y="0"/>
          <a:chExt cx="0" cy="0"/>
        </a:xfrm>
      </p:grpSpPr>
      <p:sp>
        <p:nvSpPr>
          <p:cNvPr id="169" name="Google Shape;169;p27"/>
          <p:cNvSpPr txBox="1">
            <a:spLocks noGrp="1"/>
          </p:cNvSpPr>
          <p:nvPr>
            <p:ph type="subTitle" idx="1"/>
          </p:nvPr>
        </p:nvSpPr>
        <p:spPr>
          <a:xfrm>
            <a:off x="1307398" y="6129950"/>
            <a:ext cx="4573200" cy="1506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None/>
              <a:defRPr sz="2800">
                <a:solidFill>
                  <a:schemeClr val="dk1"/>
                </a:solidFill>
              </a:defRPr>
            </a:lvl1pPr>
            <a:lvl2pPr lvl="1" algn="ctr" rtl="0">
              <a:lnSpc>
                <a:spcPct val="100000"/>
              </a:lnSpc>
              <a:spcBef>
                <a:spcPts val="0"/>
              </a:spcBef>
              <a:spcAft>
                <a:spcPts val="0"/>
              </a:spcAft>
              <a:buClr>
                <a:schemeClr val="dk1"/>
              </a:buClr>
              <a:buSzPts val="1400"/>
              <a:buNone/>
              <a:defRPr sz="2800">
                <a:solidFill>
                  <a:schemeClr val="dk1"/>
                </a:solidFill>
              </a:defRPr>
            </a:lvl2pPr>
            <a:lvl3pPr lvl="2" algn="ctr" rtl="0">
              <a:lnSpc>
                <a:spcPct val="100000"/>
              </a:lnSpc>
              <a:spcBef>
                <a:spcPts val="0"/>
              </a:spcBef>
              <a:spcAft>
                <a:spcPts val="0"/>
              </a:spcAft>
              <a:buClr>
                <a:schemeClr val="dk1"/>
              </a:buClr>
              <a:buSzPts val="1400"/>
              <a:buNone/>
              <a:defRPr sz="2800">
                <a:solidFill>
                  <a:schemeClr val="dk1"/>
                </a:solidFill>
              </a:defRPr>
            </a:lvl3pPr>
            <a:lvl4pPr lvl="3" algn="ctr" rtl="0">
              <a:lnSpc>
                <a:spcPct val="100000"/>
              </a:lnSpc>
              <a:spcBef>
                <a:spcPts val="0"/>
              </a:spcBef>
              <a:spcAft>
                <a:spcPts val="0"/>
              </a:spcAft>
              <a:buClr>
                <a:schemeClr val="dk1"/>
              </a:buClr>
              <a:buSzPts val="1400"/>
              <a:buNone/>
              <a:defRPr sz="2800">
                <a:solidFill>
                  <a:schemeClr val="dk1"/>
                </a:solidFill>
              </a:defRPr>
            </a:lvl4pPr>
            <a:lvl5pPr lvl="4" algn="ctr" rtl="0">
              <a:lnSpc>
                <a:spcPct val="100000"/>
              </a:lnSpc>
              <a:spcBef>
                <a:spcPts val="0"/>
              </a:spcBef>
              <a:spcAft>
                <a:spcPts val="0"/>
              </a:spcAft>
              <a:buClr>
                <a:schemeClr val="dk1"/>
              </a:buClr>
              <a:buSzPts val="1400"/>
              <a:buNone/>
              <a:defRPr sz="2800">
                <a:solidFill>
                  <a:schemeClr val="dk1"/>
                </a:solidFill>
              </a:defRPr>
            </a:lvl5pPr>
            <a:lvl6pPr lvl="5" algn="ctr" rtl="0">
              <a:lnSpc>
                <a:spcPct val="100000"/>
              </a:lnSpc>
              <a:spcBef>
                <a:spcPts val="0"/>
              </a:spcBef>
              <a:spcAft>
                <a:spcPts val="0"/>
              </a:spcAft>
              <a:buClr>
                <a:schemeClr val="dk1"/>
              </a:buClr>
              <a:buSzPts val="1400"/>
              <a:buNone/>
              <a:defRPr sz="2800">
                <a:solidFill>
                  <a:schemeClr val="dk1"/>
                </a:solidFill>
              </a:defRPr>
            </a:lvl6pPr>
            <a:lvl7pPr lvl="6" algn="ctr" rtl="0">
              <a:lnSpc>
                <a:spcPct val="100000"/>
              </a:lnSpc>
              <a:spcBef>
                <a:spcPts val="0"/>
              </a:spcBef>
              <a:spcAft>
                <a:spcPts val="0"/>
              </a:spcAft>
              <a:buClr>
                <a:schemeClr val="dk1"/>
              </a:buClr>
              <a:buSzPts val="1400"/>
              <a:buNone/>
              <a:defRPr sz="2800">
                <a:solidFill>
                  <a:schemeClr val="dk1"/>
                </a:solidFill>
              </a:defRPr>
            </a:lvl7pPr>
            <a:lvl8pPr lvl="7" algn="ctr" rtl="0">
              <a:lnSpc>
                <a:spcPct val="100000"/>
              </a:lnSpc>
              <a:spcBef>
                <a:spcPts val="0"/>
              </a:spcBef>
              <a:spcAft>
                <a:spcPts val="0"/>
              </a:spcAft>
              <a:buClr>
                <a:schemeClr val="dk1"/>
              </a:buClr>
              <a:buSzPts val="1400"/>
              <a:buNone/>
              <a:defRPr sz="2800">
                <a:solidFill>
                  <a:schemeClr val="dk1"/>
                </a:solidFill>
              </a:defRPr>
            </a:lvl8pPr>
            <a:lvl9pPr lvl="8" algn="ctr" rtl="0">
              <a:lnSpc>
                <a:spcPct val="100000"/>
              </a:lnSpc>
              <a:spcBef>
                <a:spcPts val="0"/>
              </a:spcBef>
              <a:spcAft>
                <a:spcPts val="0"/>
              </a:spcAft>
              <a:buClr>
                <a:schemeClr val="dk1"/>
              </a:buClr>
              <a:buSzPts val="1400"/>
              <a:buNone/>
              <a:defRPr sz="2800">
                <a:solidFill>
                  <a:schemeClr val="dk1"/>
                </a:solidFill>
              </a:defRPr>
            </a:lvl9pPr>
          </a:lstStyle>
          <a:p>
            <a:endParaRPr/>
          </a:p>
        </p:txBody>
      </p:sp>
      <p:sp>
        <p:nvSpPr>
          <p:cNvPr id="170" name="Google Shape;170;p27"/>
          <p:cNvSpPr txBox="1">
            <a:spLocks noGrp="1"/>
          </p:cNvSpPr>
          <p:nvPr>
            <p:ph type="subTitle" idx="2"/>
          </p:nvPr>
        </p:nvSpPr>
        <p:spPr>
          <a:xfrm>
            <a:off x="6879348" y="6129950"/>
            <a:ext cx="4573200" cy="1506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None/>
              <a:defRPr sz="2800">
                <a:solidFill>
                  <a:schemeClr val="dk1"/>
                </a:solidFill>
              </a:defRPr>
            </a:lvl1pPr>
            <a:lvl2pPr lvl="1" algn="ctr" rtl="0">
              <a:lnSpc>
                <a:spcPct val="100000"/>
              </a:lnSpc>
              <a:spcBef>
                <a:spcPts val="0"/>
              </a:spcBef>
              <a:spcAft>
                <a:spcPts val="0"/>
              </a:spcAft>
              <a:buClr>
                <a:schemeClr val="dk1"/>
              </a:buClr>
              <a:buSzPts val="1400"/>
              <a:buNone/>
              <a:defRPr sz="2800">
                <a:solidFill>
                  <a:schemeClr val="dk1"/>
                </a:solidFill>
              </a:defRPr>
            </a:lvl2pPr>
            <a:lvl3pPr lvl="2" algn="ctr" rtl="0">
              <a:lnSpc>
                <a:spcPct val="100000"/>
              </a:lnSpc>
              <a:spcBef>
                <a:spcPts val="0"/>
              </a:spcBef>
              <a:spcAft>
                <a:spcPts val="0"/>
              </a:spcAft>
              <a:buClr>
                <a:schemeClr val="dk1"/>
              </a:buClr>
              <a:buSzPts val="1400"/>
              <a:buNone/>
              <a:defRPr sz="2800">
                <a:solidFill>
                  <a:schemeClr val="dk1"/>
                </a:solidFill>
              </a:defRPr>
            </a:lvl3pPr>
            <a:lvl4pPr lvl="3" algn="ctr" rtl="0">
              <a:lnSpc>
                <a:spcPct val="100000"/>
              </a:lnSpc>
              <a:spcBef>
                <a:spcPts val="0"/>
              </a:spcBef>
              <a:spcAft>
                <a:spcPts val="0"/>
              </a:spcAft>
              <a:buClr>
                <a:schemeClr val="dk1"/>
              </a:buClr>
              <a:buSzPts val="1400"/>
              <a:buNone/>
              <a:defRPr sz="2800">
                <a:solidFill>
                  <a:schemeClr val="dk1"/>
                </a:solidFill>
              </a:defRPr>
            </a:lvl4pPr>
            <a:lvl5pPr lvl="4" algn="ctr" rtl="0">
              <a:lnSpc>
                <a:spcPct val="100000"/>
              </a:lnSpc>
              <a:spcBef>
                <a:spcPts val="0"/>
              </a:spcBef>
              <a:spcAft>
                <a:spcPts val="0"/>
              </a:spcAft>
              <a:buClr>
                <a:schemeClr val="dk1"/>
              </a:buClr>
              <a:buSzPts val="1400"/>
              <a:buNone/>
              <a:defRPr sz="2800">
                <a:solidFill>
                  <a:schemeClr val="dk1"/>
                </a:solidFill>
              </a:defRPr>
            </a:lvl5pPr>
            <a:lvl6pPr lvl="5" algn="ctr" rtl="0">
              <a:lnSpc>
                <a:spcPct val="100000"/>
              </a:lnSpc>
              <a:spcBef>
                <a:spcPts val="0"/>
              </a:spcBef>
              <a:spcAft>
                <a:spcPts val="0"/>
              </a:spcAft>
              <a:buClr>
                <a:schemeClr val="dk1"/>
              </a:buClr>
              <a:buSzPts val="1400"/>
              <a:buNone/>
              <a:defRPr sz="2800">
                <a:solidFill>
                  <a:schemeClr val="dk1"/>
                </a:solidFill>
              </a:defRPr>
            </a:lvl6pPr>
            <a:lvl7pPr lvl="6" algn="ctr" rtl="0">
              <a:lnSpc>
                <a:spcPct val="100000"/>
              </a:lnSpc>
              <a:spcBef>
                <a:spcPts val="0"/>
              </a:spcBef>
              <a:spcAft>
                <a:spcPts val="0"/>
              </a:spcAft>
              <a:buClr>
                <a:schemeClr val="dk1"/>
              </a:buClr>
              <a:buSzPts val="1400"/>
              <a:buNone/>
              <a:defRPr sz="2800">
                <a:solidFill>
                  <a:schemeClr val="dk1"/>
                </a:solidFill>
              </a:defRPr>
            </a:lvl7pPr>
            <a:lvl8pPr lvl="7" algn="ctr" rtl="0">
              <a:lnSpc>
                <a:spcPct val="100000"/>
              </a:lnSpc>
              <a:spcBef>
                <a:spcPts val="0"/>
              </a:spcBef>
              <a:spcAft>
                <a:spcPts val="0"/>
              </a:spcAft>
              <a:buClr>
                <a:schemeClr val="dk1"/>
              </a:buClr>
              <a:buSzPts val="1400"/>
              <a:buNone/>
              <a:defRPr sz="2800">
                <a:solidFill>
                  <a:schemeClr val="dk1"/>
                </a:solidFill>
              </a:defRPr>
            </a:lvl8pPr>
            <a:lvl9pPr lvl="8" algn="ctr" rtl="0">
              <a:lnSpc>
                <a:spcPct val="100000"/>
              </a:lnSpc>
              <a:spcBef>
                <a:spcPts val="0"/>
              </a:spcBef>
              <a:spcAft>
                <a:spcPts val="0"/>
              </a:spcAft>
              <a:buClr>
                <a:schemeClr val="dk1"/>
              </a:buClr>
              <a:buSzPts val="1400"/>
              <a:buNone/>
              <a:defRPr sz="2800">
                <a:solidFill>
                  <a:schemeClr val="dk1"/>
                </a:solidFill>
              </a:defRPr>
            </a:lvl9pPr>
          </a:lstStyle>
          <a:p>
            <a:endParaRPr/>
          </a:p>
        </p:txBody>
      </p:sp>
      <p:sp>
        <p:nvSpPr>
          <p:cNvPr id="171" name="Google Shape;171;p27"/>
          <p:cNvSpPr txBox="1">
            <a:spLocks noGrp="1"/>
          </p:cNvSpPr>
          <p:nvPr>
            <p:ph type="subTitle" idx="3"/>
          </p:nvPr>
        </p:nvSpPr>
        <p:spPr>
          <a:xfrm>
            <a:off x="12407402" y="6129950"/>
            <a:ext cx="4573200" cy="1506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None/>
              <a:defRPr sz="2800">
                <a:solidFill>
                  <a:schemeClr val="dk1"/>
                </a:solidFill>
              </a:defRPr>
            </a:lvl1pPr>
            <a:lvl2pPr lvl="1" algn="ctr" rtl="0">
              <a:lnSpc>
                <a:spcPct val="100000"/>
              </a:lnSpc>
              <a:spcBef>
                <a:spcPts val="0"/>
              </a:spcBef>
              <a:spcAft>
                <a:spcPts val="0"/>
              </a:spcAft>
              <a:buClr>
                <a:schemeClr val="dk1"/>
              </a:buClr>
              <a:buSzPts val="1400"/>
              <a:buNone/>
              <a:defRPr sz="2800">
                <a:solidFill>
                  <a:schemeClr val="dk1"/>
                </a:solidFill>
              </a:defRPr>
            </a:lvl2pPr>
            <a:lvl3pPr lvl="2" algn="ctr" rtl="0">
              <a:lnSpc>
                <a:spcPct val="100000"/>
              </a:lnSpc>
              <a:spcBef>
                <a:spcPts val="0"/>
              </a:spcBef>
              <a:spcAft>
                <a:spcPts val="0"/>
              </a:spcAft>
              <a:buClr>
                <a:schemeClr val="dk1"/>
              </a:buClr>
              <a:buSzPts val="1400"/>
              <a:buNone/>
              <a:defRPr sz="2800">
                <a:solidFill>
                  <a:schemeClr val="dk1"/>
                </a:solidFill>
              </a:defRPr>
            </a:lvl3pPr>
            <a:lvl4pPr lvl="3" algn="ctr" rtl="0">
              <a:lnSpc>
                <a:spcPct val="100000"/>
              </a:lnSpc>
              <a:spcBef>
                <a:spcPts val="0"/>
              </a:spcBef>
              <a:spcAft>
                <a:spcPts val="0"/>
              </a:spcAft>
              <a:buClr>
                <a:schemeClr val="dk1"/>
              </a:buClr>
              <a:buSzPts val="1400"/>
              <a:buNone/>
              <a:defRPr sz="2800">
                <a:solidFill>
                  <a:schemeClr val="dk1"/>
                </a:solidFill>
              </a:defRPr>
            </a:lvl4pPr>
            <a:lvl5pPr lvl="4" algn="ctr" rtl="0">
              <a:lnSpc>
                <a:spcPct val="100000"/>
              </a:lnSpc>
              <a:spcBef>
                <a:spcPts val="0"/>
              </a:spcBef>
              <a:spcAft>
                <a:spcPts val="0"/>
              </a:spcAft>
              <a:buClr>
                <a:schemeClr val="dk1"/>
              </a:buClr>
              <a:buSzPts val="1400"/>
              <a:buNone/>
              <a:defRPr sz="2800">
                <a:solidFill>
                  <a:schemeClr val="dk1"/>
                </a:solidFill>
              </a:defRPr>
            </a:lvl5pPr>
            <a:lvl6pPr lvl="5" algn="ctr" rtl="0">
              <a:lnSpc>
                <a:spcPct val="100000"/>
              </a:lnSpc>
              <a:spcBef>
                <a:spcPts val="0"/>
              </a:spcBef>
              <a:spcAft>
                <a:spcPts val="0"/>
              </a:spcAft>
              <a:buClr>
                <a:schemeClr val="dk1"/>
              </a:buClr>
              <a:buSzPts val="1400"/>
              <a:buNone/>
              <a:defRPr sz="2800">
                <a:solidFill>
                  <a:schemeClr val="dk1"/>
                </a:solidFill>
              </a:defRPr>
            </a:lvl6pPr>
            <a:lvl7pPr lvl="6" algn="ctr" rtl="0">
              <a:lnSpc>
                <a:spcPct val="100000"/>
              </a:lnSpc>
              <a:spcBef>
                <a:spcPts val="0"/>
              </a:spcBef>
              <a:spcAft>
                <a:spcPts val="0"/>
              </a:spcAft>
              <a:buClr>
                <a:schemeClr val="dk1"/>
              </a:buClr>
              <a:buSzPts val="1400"/>
              <a:buNone/>
              <a:defRPr sz="2800">
                <a:solidFill>
                  <a:schemeClr val="dk1"/>
                </a:solidFill>
              </a:defRPr>
            </a:lvl7pPr>
            <a:lvl8pPr lvl="7" algn="ctr" rtl="0">
              <a:lnSpc>
                <a:spcPct val="100000"/>
              </a:lnSpc>
              <a:spcBef>
                <a:spcPts val="0"/>
              </a:spcBef>
              <a:spcAft>
                <a:spcPts val="0"/>
              </a:spcAft>
              <a:buClr>
                <a:schemeClr val="dk1"/>
              </a:buClr>
              <a:buSzPts val="1400"/>
              <a:buNone/>
              <a:defRPr sz="2800">
                <a:solidFill>
                  <a:schemeClr val="dk1"/>
                </a:solidFill>
              </a:defRPr>
            </a:lvl8pPr>
            <a:lvl9pPr lvl="8" algn="ctr" rtl="0">
              <a:lnSpc>
                <a:spcPct val="100000"/>
              </a:lnSpc>
              <a:spcBef>
                <a:spcPts val="0"/>
              </a:spcBef>
              <a:spcAft>
                <a:spcPts val="0"/>
              </a:spcAft>
              <a:buClr>
                <a:schemeClr val="dk1"/>
              </a:buClr>
              <a:buSzPts val="1400"/>
              <a:buNone/>
              <a:defRPr sz="2800">
                <a:solidFill>
                  <a:schemeClr val="dk1"/>
                </a:solidFill>
              </a:defRPr>
            </a:lvl9pPr>
          </a:lstStyle>
          <a:p>
            <a:endParaRPr/>
          </a:p>
        </p:txBody>
      </p:sp>
      <p:sp>
        <p:nvSpPr>
          <p:cNvPr id="172" name="Google Shape;172;p27"/>
          <p:cNvSpPr txBox="1">
            <a:spLocks noGrp="1"/>
          </p:cNvSpPr>
          <p:nvPr>
            <p:ph type="title" hasCustomPrompt="1"/>
          </p:nvPr>
        </p:nvSpPr>
        <p:spPr>
          <a:xfrm>
            <a:off x="1176598" y="4783850"/>
            <a:ext cx="4834800" cy="15060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4000"/>
              <a:buNone/>
              <a:defRPr sz="8000">
                <a:solidFill>
                  <a:schemeClr val="dk1"/>
                </a:solidFill>
              </a:defRPr>
            </a:lvl1pPr>
            <a:lvl2pPr lvl="1" algn="ctr" rtl="0">
              <a:spcBef>
                <a:spcPts val="0"/>
              </a:spcBef>
              <a:spcAft>
                <a:spcPts val="0"/>
              </a:spcAft>
              <a:buClr>
                <a:schemeClr val="dk1"/>
              </a:buClr>
              <a:buSzPts val="4000"/>
              <a:buNone/>
              <a:defRPr sz="8000">
                <a:solidFill>
                  <a:schemeClr val="dk1"/>
                </a:solidFill>
              </a:defRPr>
            </a:lvl2pPr>
            <a:lvl3pPr lvl="2" algn="ctr" rtl="0">
              <a:spcBef>
                <a:spcPts val="0"/>
              </a:spcBef>
              <a:spcAft>
                <a:spcPts val="0"/>
              </a:spcAft>
              <a:buClr>
                <a:schemeClr val="dk1"/>
              </a:buClr>
              <a:buSzPts val="4000"/>
              <a:buNone/>
              <a:defRPr sz="8000">
                <a:solidFill>
                  <a:schemeClr val="dk1"/>
                </a:solidFill>
              </a:defRPr>
            </a:lvl3pPr>
            <a:lvl4pPr lvl="3" algn="ctr" rtl="0">
              <a:spcBef>
                <a:spcPts val="0"/>
              </a:spcBef>
              <a:spcAft>
                <a:spcPts val="0"/>
              </a:spcAft>
              <a:buClr>
                <a:schemeClr val="dk1"/>
              </a:buClr>
              <a:buSzPts val="4000"/>
              <a:buNone/>
              <a:defRPr sz="8000">
                <a:solidFill>
                  <a:schemeClr val="dk1"/>
                </a:solidFill>
              </a:defRPr>
            </a:lvl4pPr>
            <a:lvl5pPr lvl="4" algn="ctr" rtl="0">
              <a:spcBef>
                <a:spcPts val="0"/>
              </a:spcBef>
              <a:spcAft>
                <a:spcPts val="0"/>
              </a:spcAft>
              <a:buClr>
                <a:schemeClr val="dk1"/>
              </a:buClr>
              <a:buSzPts val="4000"/>
              <a:buNone/>
              <a:defRPr sz="8000">
                <a:solidFill>
                  <a:schemeClr val="dk1"/>
                </a:solidFill>
              </a:defRPr>
            </a:lvl5pPr>
            <a:lvl6pPr lvl="5" algn="ctr" rtl="0">
              <a:spcBef>
                <a:spcPts val="0"/>
              </a:spcBef>
              <a:spcAft>
                <a:spcPts val="0"/>
              </a:spcAft>
              <a:buClr>
                <a:schemeClr val="dk1"/>
              </a:buClr>
              <a:buSzPts val="4000"/>
              <a:buNone/>
              <a:defRPr sz="8000">
                <a:solidFill>
                  <a:schemeClr val="dk1"/>
                </a:solidFill>
              </a:defRPr>
            </a:lvl6pPr>
            <a:lvl7pPr lvl="6" algn="ctr" rtl="0">
              <a:spcBef>
                <a:spcPts val="0"/>
              </a:spcBef>
              <a:spcAft>
                <a:spcPts val="0"/>
              </a:spcAft>
              <a:buClr>
                <a:schemeClr val="dk1"/>
              </a:buClr>
              <a:buSzPts val="4000"/>
              <a:buNone/>
              <a:defRPr sz="8000">
                <a:solidFill>
                  <a:schemeClr val="dk1"/>
                </a:solidFill>
              </a:defRPr>
            </a:lvl7pPr>
            <a:lvl8pPr lvl="7" algn="ctr" rtl="0">
              <a:spcBef>
                <a:spcPts val="0"/>
              </a:spcBef>
              <a:spcAft>
                <a:spcPts val="0"/>
              </a:spcAft>
              <a:buClr>
                <a:schemeClr val="dk1"/>
              </a:buClr>
              <a:buSzPts val="4000"/>
              <a:buNone/>
              <a:defRPr sz="8000">
                <a:solidFill>
                  <a:schemeClr val="dk1"/>
                </a:solidFill>
              </a:defRPr>
            </a:lvl8pPr>
            <a:lvl9pPr lvl="8" algn="ctr" rtl="0">
              <a:spcBef>
                <a:spcPts val="0"/>
              </a:spcBef>
              <a:spcAft>
                <a:spcPts val="0"/>
              </a:spcAft>
              <a:buClr>
                <a:schemeClr val="dk1"/>
              </a:buClr>
              <a:buSzPts val="4000"/>
              <a:buNone/>
              <a:defRPr sz="8000">
                <a:solidFill>
                  <a:schemeClr val="dk1"/>
                </a:solidFill>
              </a:defRPr>
            </a:lvl9pPr>
          </a:lstStyle>
          <a:p>
            <a:r>
              <a:t>xx%</a:t>
            </a:r>
          </a:p>
        </p:txBody>
      </p:sp>
      <p:sp>
        <p:nvSpPr>
          <p:cNvPr id="173" name="Google Shape;173;p27"/>
          <p:cNvSpPr txBox="1">
            <a:spLocks noGrp="1"/>
          </p:cNvSpPr>
          <p:nvPr>
            <p:ph type="title" idx="4" hasCustomPrompt="1"/>
          </p:nvPr>
        </p:nvSpPr>
        <p:spPr>
          <a:xfrm>
            <a:off x="6726600" y="4783850"/>
            <a:ext cx="4834800" cy="15060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4000"/>
              <a:buNone/>
              <a:defRPr sz="8000">
                <a:solidFill>
                  <a:schemeClr val="dk1"/>
                </a:solidFill>
              </a:defRPr>
            </a:lvl1pPr>
            <a:lvl2pPr lvl="1" algn="ctr" rtl="0">
              <a:spcBef>
                <a:spcPts val="0"/>
              </a:spcBef>
              <a:spcAft>
                <a:spcPts val="0"/>
              </a:spcAft>
              <a:buClr>
                <a:schemeClr val="dk1"/>
              </a:buClr>
              <a:buSzPts val="4000"/>
              <a:buNone/>
              <a:defRPr sz="8000">
                <a:solidFill>
                  <a:schemeClr val="dk1"/>
                </a:solidFill>
              </a:defRPr>
            </a:lvl2pPr>
            <a:lvl3pPr lvl="2" algn="ctr" rtl="0">
              <a:spcBef>
                <a:spcPts val="0"/>
              </a:spcBef>
              <a:spcAft>
                <a:spcPts val="0"/>
              </a:spcAft>
              <a:buClr>
                <a:schemeClr val="dk1"/>
              </a:buClr>
              <a:buSzPts val="4000"/>
              <a:buNone/>
              <a:defRPr sz="8000">
                <a:solidFill>
                  <a:schemeClr val="dk1"/>
                </a:solidFill>
              </a:defRPr>
            </a:lvl3pPr>
            <a:lvl4pPr lvl="3" algn="ctr" rtl="0">
              <a:spcBef>
                <a:spcPts val="0"/>
              </a:spcBef>
              <a:spcAft>
                <a:spcPts val="0"/>
              </a:spcAft>
              <a:buClr>
                <a:schemeClr val="dk1"/>
              </a:buClr>
              <a:buSzPts val="4000"/>
              <a:buNone/>
              <a:defRPr sz="8000">
                <a:solidFill>
                  <a:schemeClr val="dk1"/>
                </a:solidFill>
              </a:defRPr>
            </a:lvl4pPr>
            <a:lvl5pPr lvl="4" algn="ctr" rtl="0">
              <a:spcBef>
                <a:spcPts val="0"/>
              </a:spcBef>
              <a:spcAft>
                <a:spcPts val="0"/>
              </a:spcAft>
              <a:buClr>
                <a:schemeClr val="dk1"/>
              </a:buClr>
              <a:buSzPts val="4000"/>
              <a:buNone/>
              <a:defRPr sz="8000">
                <a:solidFill>
                  <a:schemeClr val="dk1"/>
                </a:solidFill>
              </a:defRPr>
            </a:lvl5pPr>
            <a:lvl6pPr lvl="5" algn="ctr" rtl="0">
              <a:spcBef>
                <a:spcPts val="0"/>
              </a:spcBef>
              <a:spcAft>
                <a:spcPts val="0"/>
              </a:spcAft>
              <a:buClr>
                <a:schemeClr val="dk1"/>
              </a:buClr>
              <a:buSzPts val="4000"/>
              <a:buNone/>
              <a:defRPr sz="8000">
                <a:solidFill>
                  <a:schemeClr val="dk1"/>
                </a:solidFill>
              </a:defRPr>
            </a:lvl6pPr>
            <a:lvl7pPr lvl="6" algn="ctr" rtl="0">
              <a:spcBef>
                <a:spcPts val="0"/>
              </a:spcBef>
              <a:spcAft>
                <a:spcPts val="0"/>
              </a:spcAft>
              <a:buClr>
                <a:schemeClr val="dk1"/>
              </a:buClr>
              <a:buSzPts val="4000"/>
              <a:buNone/>
              <a:defRPr sz="8000">
                <a:solidFill>
                  <a:schemeClr val="dk1"/>
                </a:solidFill>
              </a:defRPr>
            </a:lvl7pPr>
            <a:lvl8pPr lvl="7" algn="ctr" rtl="0">
              <a:spcBef>
                <a:spcPts val="0"/>
              </a:spcBef>
              <a:spcAft>
                <a:spcPts val="0"/>
              </a:spcAft>
              <a:buClr>
                <a:schemeClr val="dk1"/>
              </a:buClr>
              <a:buSzPts val="4000"/>
              <a:buNone/>
              <a:defRPr sz="8000">
                <a:solidFill>
                  <a:schemeClr val="dk1"/>
                </a:solidFill>
              </a:defRPr>
            </a:lvl8pPr>
            <a:lvl9pPr lvl="8" algn="ctr" rtl="0">
              <a:spcBef>
                <a:spcPts val="0"/>
              </a:spcBef>
              <a:spcAft>
                <a:spcPts val="0"/>
              </a:spcAft>
              <a:buClr>
                <a:schemeClr val="dk1"/>
              </a:buClr>
              <a:buSzPts val="4000"/>
              <a:buNone/>
              <a:defRPr sz="8000">
                <a:solidFill>
                  <a:schemeClr val="dk1"/>
                </a:solidFill>
              </a:defRPr>
            </a:lvl9pPr>
          </a:lstStyle>
          <a:p>
            <a:r>
              <a:t>xx%</a:t>
            </a:r>
          </a:p>
        </p:txBody>
      </p:sp>
      <p:sp>
        <p:nvSpPr>
          <p:cNvPr id="174" name="Google Shape;174;p27"/>
          <p:cNvSpPr txBox="1">
            <a:spLocks noGrp="1"/>
          </p:cNvSpPr>
          <p:nvPr>
            <p:ph type="title" idx="5" hasCustomPrompt="1"/>
          </p:nvPr>
        </p:nvSpPr>
        <p:spPr>
          <a:xfrm>
            <a:off x="12276602" y="4783850"/>
            <a:ext cx="4834800" cy="15060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4000"/>
              <a:buNone/>
              <a:defRPr sz="8000">
                <a:solidFill>
                  <a:schemeClr val="dk1"/>
                </a:solidFill>
              </a:defRPr>
            </a:lvl1pPr>
            <a:lvl2pPr lvl="1" algn="ctr" rtl="0">
              <a:spcBef>
                <a:spcPts val="0"/>
              </a:spcBef>
              <a:spcAft>
                <a:spcPts val="0"/>
              </a:spcAft>
              <a:buClr>
                <a:schemeClr val="dk1"/>
              </a:buClr>
              <a:buSzPts val="4000"/>
              <a:buNone/>
              <a:defRPr sz="8000">
                <a:solidFill>
                  <a:schemeClr val="dk1"/>
                </a:solidFill>
              </a:defRPr>
            </a:lvl2pPr>
            <a:lvl3pPr lvl="2" algn="ctr" rtl="0">
              <a:spcBef>
                <a:spcPts val="0"/>
              </a:spcBef>
              <a:spcAft>
                <a:spcPts val="0"/>
              </a:spcAft>
              <a:buClr>
                <a:schemeClr val="dk1"/>
              </a:buClr>
              <a:buSzPts val="4000"/>
              <a:buNone/>
              <a:defRPr sz="8000">
                <a:solidFill>
                  <a:schemeClr val="dk1"/>
                </a:solidFill>
              </a:defRPr>
            </a:lvl3pPr>
            <a:lvl4pPr lvl="3" algn="ctr" rtl="0">
              <a:spcBef>
                <a:spcPts val="0"/>
              </a:spcBef>
              <a:spcAft>
                <a:spcPts val="0"/>
              </a:spcAft>
              <a:buClr>
                <a:schemeClr val="dk1"/>
              </a:buClr>
              <a:buSzPts val="4000"/>
              <a:buNone/>
              <a:defRPr sz="8000">
                <a:solidFill>
                  <a:schemeClr val="dk1"/>
                </a:solidFill>
              </a:defRPr>
            </a:lvl4pPr>
            <a:lvl5pPr lvl="4" algn="ctr" rtl="0">
              <a:spcBef>
                <a:spcPts val="0"/>
              </a:spcBef>
              <a:spcAft>
                <a:spcPts val="0"/>
              </a:spcAft>
              <a:buClr>
                <a:schemeClr val="dk1"/>
              </a:buClr>
              <a:buSzPts val="4000"/>
              <a:buNone/>
              <a:defRPr sz="8000">
                <a:solidFill>
                  <a:schemeClr val="dk1"/>
                </a:solidFill>
              </a:defRPr>
            </a:lvl5pPr>
            <a:lvl6pPr lvl="5" algn="ctr" rtl="0">
              <a:spcBef>
                <a:spcPts val="0"/>
              </a:spcBef>
              <a:spcAft>
                <a:spcPts val="0"/>
              </a:spcAft>
              <a:buClr>
                <a:schemeClr val="dk1"/>
              </a:buClr>
              <a:buSzPts val="4000"/>
              <a:buNone/>
              <a:defRPr sz="8000">
                <a:solidFill>
                  <a:schemeClr val="dk1"/>
                </a:solidFill>
              </a:defRPr>
            </a:lvl6pPr>
            <a:lvl7pPr lvl="6" algn="ctr" rtl="0">
              <a:spcBef>
                <a:spcPts val="0"/>
              </a:spcBef>
              <a:spcAft>
                <a:spcPts val="0"/>
              </a:spcAft>
              <a:buClr>
                <a:schemeClr val="dk1"/>
              </a:buClr>
              <a:buSzPts val="4000"/>
              <a:buNone/>
              <a:defRPr sz="8000">
                <a:solidFill>
                  <a:schemeClr val="dk1"/>
                </a:solidFill>
              </a:defRPr>
            </a:lvl7pPr>
            <a:lvl8pPr lvl="7" algn="ctr" rtl="0">
              <a:spcBef>
                <a:spcPts val="0"/>
              </a:spcBef>
              <a:spcAft>
                <a:spcPts val="0"/>
              </a:spcAft>
              <a:buClr>
                <a:schemeClr val="dk1"/>
              </a:buClr>
              <a:buSzPts val="4000"/>
              <a:buNone/>
              <a:defRPr sz="8000">
                <a:solidFill>
                  <a:schemeClr val="dk1"/>
                </a:solidFill>
              </a:defRPr>
            </a:lvl8pPr>
            <a:lvl9pPr lvl="8" algn="ctr" rtl="0">
              <a:spcBef>
                <a:spcPts val="0"/>
              </a:spcBef>
              <a:spcAft>
                <a:spcPts val="0"/>
              </a:spcAft>
              <a:buClr>
                <a:schemeClr val="dk1"/>
              </a:buClr>
              <a:buSzPts val="4000"/>
              <a:buNone/>
              <a:defRPr sz="8000">
                <a:solidFill>
                  <a:schemeClr val="dk1"/>
                </a:solidFill>
              </a:defRPr>
            </a:lvl9pPr>
          </a:lstStyle>
          <a:p>
            <a:r>
              <a:t>xx%</a:t>
            </a:r>
          </a:p>
        </p:txBody>
      </p:sp>
      <p:sp>
        <p:nvSpPr>
          <p:cNvPr id="175" name="Google Shape;175;p27"/>
          <p:cNvSpPr txBox="1">
            <a:spLocks noGrp="1"/>
          </p:cNvSpPr>
          <p:nvPr>
            <p:ph type="title" idx="6"/>
          </p:nvPr>
        </p:nvSpPr>
        <p:spPr>
          <a:xfrm>
            <a:off x="3948600" y="1061450"/>
            <a:ext cx="10390800" cy="10572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2700"/>
              <a:buNone/>
              <a:defRPr sz="6000">
                <a:solidFill>
                  <a:schemeClr val="dk1"/>
                </a:solidFill>
              </a:defRPr>
            </a:lvl1pPr>
            <a:lvl2pPr lvl="1" rtl="0">
              <a:spcBef>
                <a:spcPts val="0"/>
              </a:spcBef>
              <a:spcAft>
                <a:spcPts val="0"/>
              </a:spcAft>
              <a:buClr>
                <a:schemeClr val="dk1"/>
              </a:buClr>
              <a:buSzPts val="3000"/>
              <a:buNone/>
              <a:defRPr>
                <a:solidFill>
                  <a:schemeClr val="dk1"/>
                </a:solidFill>
              </a:defRPr>
            </a:lvl2pPr>
            <a:lvl3pPr lvl="2" rtl="0">
              <a:spcBef>
                <a:spcPts val="0"/>
              </a:spcBef>
              <a:spcAft>
                <a:spcPts val="0"/>
              </a:spcAft>
              <a:buClr>
                <a:schemeClr val="dk1"/>
              </a:buClr>
              <a:buSzPts val="3000"/>
              <a:buNone/>
              <a:defRPr>
                <a:solidFill>
                  <a:schemeClr val="dk1"/>
                </a:solidFill>
              </a:defRPr>
            </a:lvl3pPr>
            <a:lvl4pPr lvl="3" rtl="0">
              <a:spcBef>
                <a:spcPts val="0"/>
              </a:spcBef>
              <a:spcAft>
                <a:spcPts val="0"/>
              </a:spcAft>
              <a:buClr>
                <a:schemeClr val="dk1"/>
              </a:buClr>
              <a:buSzPts val="3000"/>
              <a:buNone/>
              <a:defRPr>
                <a:solidFill>
                  <a:schemeClr val="dk1"/>
                </a:solidFill>
              </a:defRPr>
            </a:lvl4pPr>
            <a:lvl5pPr lvl="4" rtl="0">
              <a:spcBef>
                <a:spcPts val="0"/>
              </a:spcBef>
              <a:spcAft>
                <a:spcPts val="0"/>
              </a:spcAft>
              <a:buClr>
                <a:schemeClr val="dk1"/>
              </a:buClr>
              <a:buSzPts val="3000"/>
              <a:buNone/>
              <a:defRPr>
                <a:solidFill>
                  <a:schemeClr val="dk1"/>
                </a:solidFill>
              </a:defRPr>
            </a:lvl5pPr>
            <a:lvl6pPr lvl="5" rtl="0">
              <a:spcBef>
                <a:spcPts val="0"/>
              </a:spcBef>
              <a:spcAft>
                <a:spcPts val="0"/>
              </a:spcAft>
              <a:buClr>
                <a:schemeClr val="dk1"/>
              </a:buClr>
              <a:buSzPts val="3000"/>
              <a:buNone/>
              <a:defRPr>
                <a:solidFill>
                  <a:schemeClr val="dk1"/>
                </a:solidFill>
              </a:defRPr>
            </a:lvl6pPr>
            <a:lvl7pPr lvl="6" rtl="0">
              <a:spcBef>
                <a:spcPts val="0"/>
              </a:spcBef>
              <a:spcAft>
                <a:spcPts val="0"/>
              </a:spcAft>
              <a:buClr>
                <a:schemeClr val="dk1"/>
              </a:buClr>
              <a:buSzPts val="3000"/>
              <a:buNone/>
              <a:defRPr>
                <a:solidFill>
                  <a:schemeClr val="dk1"/>
                </a:solidFill>
              </a:defRPr>
            </a:lvl7pPr>
            <a:lvl8pPr lvl="7" rtl="0">
              <a:spcBef>
                <a:spcPts val="0"/>
              </a:spcBef>
              <a:spcAft>
                <a:spcPts val="0"/>
              </a:spcAft>
              <a:buClr>
                <a:schemeClr val="dk1"/>
              </a:buClr>
              <a:buSzPts val="3000"/>
              <a:buNone/>
              <a:defRPr>
                <a:solidFill>
                  <a:schemeClr val="dk1"/>
                </a:solidFill>
              </a:defRPr>
            </a:lvl8pPr>
            <a:lvl9pPr lvl="8" rtl="0">
              <a:spcBef>
                <a:spcPts val="0"/>
              </a:spcBef>
              <a:spcAft>
                <a:spcPts val="0"/>
              </a:spcAft>
              <a:buClr>
                <a:schemeClr val="dk1"/>
              </a:buClr>
              <a:buSzPts val="3000"/>
              <a:buNone/>
              <a:defRPr>
                <a:solidFill>
                  <a:schemeClr val="dk1"/>
                </a:solidFill>
              </a:defRPr>
            </a:lvl9pPr>
          </a:lstStyle>
          <a:p>
            <a:endParaRPr/>
          </a:p>
        </p:txBody>
      </p:sp>
    </p:spTree>
    <p:extLst>
      <p:ext uri="{BB962C8B-B14F-4D97-AF65-F5344CB8AC3E}">
        <p14:creationId xmlns:p14="http://schemas.microsoft.com/office/powerpoint/2010/main" val="8740706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ext 4">
  <p:cSld name="Title and text 4">
    <p:spTree>
      <p:nvGrpSpPr>
        <p:cNvPr id="1" name="Shape 116"/>
        <p:cNvGrpSpPr/>
        <p:nvPr/>
      </p:nvGrpSpPr>
      <p:grpSpPr>
        <a:xfrm>
          <a:off x="0" y="0"/>
          <a:ext cx="0" cy="0"/>
          <a:chOff x="0" y="0"/>
          <a:chExt cx="0" cy="0"/>
        </a:xfrm>
      </p:grpSpPr>
      <p:sp>
        <p:nvSpPr>
          <p:cNvPr id="117" name="Google Shape;117;p21"/>
          <p:cNvSpPr/>
          <p:nvPr/>
        </p:nvSpPr>
        <p:spPr>
          <a:xfrm>
            <a:off x="-266700" y="4948350"/>
            <a:ext cx="18783000" cy="5338800"/>
          </a:xfrm>
          <a:prstGeom prst="rect">
            <a:avLst/>
          </a:prstGeom>
          <a:solidFill>
            <a:schemeClr val="accent3"/>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118" name="Google Shape;118;p21"/>
          <p:cNvSpPr txBox="1">
            <a:spLocks noGrp="1"/>
          </p:cNvSpPr>
          <p:nvPr>
            <p:ph type="body" idx="1"/>
          </p:nvPr>
        </p:nvSpPr>
        <p:spPr>
          <a:xfrm>
            <a:off x="4157650" y="8366750"/>
            <a:ext cx="10458600" cy="1338600"/>
          </a:xfrm>
          <a:prstGeom prst="rect">
            <a:avLst/>
          </a:prstGeom>
        </p:spPr>
        <p:txBody>
          <a:bodyPr spcFirstLastPara="1" wrap="square" lIns="91425" tIns="91425" rIns="91425" bIns="91425" anchor="t" anchorCtr="0">
            <a:noAutofit/>
          </a:bodyPr>
          <a:lstStyle>
            <a:lvl1pPr marL="914400" lvl="0" indent="-635000" algn="ctr" rtl="0">
              <a:lnSpc>
                <a:spcPct val="100000"/>
              </a:lnSpc>
              <a:spcBef>
                <a:spcPts val="0"/>
              </a:spcBef>
              <a:spcAft>
                <a:spcPts val="0"/>
              </a:spcAft>
              <a:buClr>
                <a:schemeClr val="dk1"/>
              </a:buClr>
              <a:buSzPts val="1400"/>
              <a:buChar char="●"/>
              <a:defRPr>
                <a:solidFill>
                  <a:schemeClr val="dk1"/>
                </a:solidFill>
              </a:defRPr>
            </a:lvl1pPr>
            <a:lvl2pPr marL="1828800" lvl="1" indent="-635000" algn="ctr" rtl="0">
              <a:spcBef>
                <a:spcPts val="3200"/>
              </a:spcBef>
              <a:spcAft>
                <a:spcPts val="0"/>
              </a:spcAft>
              <a:buClr>
                <a:schemeClr val="dk1"/>
              </a:buClr>
              <a:buSzPts val="1400"/>
              <a:buChar char="○"/>
              <a:defRPr>
                <a:solidFill>
                  <a:schemeClr val="dk1"/>
                </a:solidFill>
              </a:defRPr>
            </a:lvl2pPr>
            <a:lvl3pPr marL="2743200" lvl="2" indent="-635000" algn="ctr" rtl="0">
              <a:spcBef>
                <a:spcPts val="3200"/>
              </a:spcBef>
              <a:spcAft>
                <a:spcPts val="0"/>
              </a:spcAft>
              <a:buClr>
                <a:schemeClr val="dk1"/>
              </a:buClr>
              <a:buSzPts val="1400"/>
              <a:buChar char="■"/>
              <a:defRPr>
                <a:solidFill>
                  <a:schemeClr val="dk1"/>
                </a:solidFill>
              </a:defRPr>
            </a:lvl3pPr>
            <a:lvl4pPr marL="3657600" lvl="3" indent="-635000" algn="ctr" rtl="0">
              <a:spcBef>
                <a:spcPts val="3200"/>
              </a:spcBef>
              <a:spcAft>
                <a:spcPts val="0"/>
              </a:spcAft>
              <a:buClr>
                <a:schemeClr val="dk1"/>
              </a:buClr>
              <a:buSzPts val="1400"/>
              <a:buChar char="●"/>
              <a:defRPr>
                <a:solidFill>
                  <a:schemeClr val="dk1"/>
                </a:solidFill>
              </a:defRPr>
            </a:lvl4pPr>
            <a:lvl5pPr marL="4572000" lvl="4" indent="-635000" algn="ctr" rtl="0">
              <a:spcBef>
                <a:spcPts val="3200"/>
              </a:spcBef>
              <a:spcAft>
                <a:spcPts val="0"/>
              </a:spcAft>
              <a:buClr>
                <a:schemeClr val="dk1"/>
              </a:buClr>
              <a:buSzPts val="1400"/>
              <a:buChar char="○"/>
              <a:defRPr>
                <a:solidFill>
                  <a:schemeClr val="dk1"/>
                </a:solidFill>
              </a:defRPr>
            </a:lvl5pPr>
            <a:lvl6pPr marL="5486400" lvl="5" indent="-635000" algn="ctr" rtl="0">
              <a:spcBef>
                <a:spcPts val="3200"/>
              </a:spcBef>
              <a:spcAft>
                <a:spcPts val="0"/>
              </a:spcAft>
              <a:buClr>
                <a:schemeClr val="dk1"/>
              </a:buClr>
              <a:buSzPts val="1400"/>
              <a:buChar char="■"/>
              <a:defRPr>
                <a:solidFill>
                  <a:schemeClr val="dk1"/>
                </a:solidFill>
              </a:defRPr>
            </a:lvl6pPr>
            <a:lvl7pPr marL="6400800" lvl="6" indent="-635000" algn="ctr" rtl="0">
              <a:spcBef>
                <a:spcPts val="3200"/>
              </a:spcBef>
              <a:spcAft>
                <a:spcPts val="0"/>
              </a:spcAft>
              <a:buClr>
                <a:schemeClr val="dk1"/>
              </a:buClr>
              <a:buSzPts val="1400"/>
              <a:buChar char="●"/>
              <a:defRPr>
                <a:solidFill>
                  <a:schemeClr val="dk1"/>
                </a:solidFill>
              </a:defRPr>
            </a:lvl7pPr>
            <a:lvl8pPr marL="7315200" lvl="7" indent="-635000" algn="ctr" rtl="0">
              <a:spcBef>
                <a:spcPts val="3200"/>
              </a:spcBef>
              <a:spcAft>
                <a:spcPts val="0"/>
              </a:spcAft>
              <a:buClr>
                <a:schemeClr val="dk1"/>
              </a:buClr>
              <a:buSzPts val="1400"/>
              <a:buChar char="○"/>
              <a:defRPr>
                <a:solidFill>
                  <a:schemeClr val="dk1"/>
                </a:solidFill>
              </a:defRPr>
            </a:lvl8pPr>
            <a:lvl9pPr marL="8229600" lvl="8" indent="-635000" algn="ctr" rtl="0">
              <a:spcBef>
                <a:spcPts val="3200"/>
              </a:spcBef>
              <a:spcAft>
                <a:spcPts val="3200"/>
              </a:spcAft>
              <a:buClr>
                <a:schemeClr val="dk1"/>
              </a:buClr>
              <a:buSzPts val="1400"/>
              <a:buChar char="■"/>
              <a:defRPr>
                <a:solidFill>
                  <a:schemeClr val="dk1"/>
                </a:solidFill>
              </a:defRPr>
            </a:lvl9pPr>
          </a:lstStyle>
          <a:p>
            <a:endParaRPr/>
          </a:p>
        </p:txBody>
      </p:sp>
      <p:sp>
        <p:nvSpPr>
          <p:cNvPr id="119" name="Google Shape;119;p21"/>
          <p:cNvSpPr txBox="1">
            <a:spLocks noGrp="1"/>
          </p:cNvSpPr>
          <p:nvPr>
            <p:ph type="title"/>
          </p:nvPr>
        </p:nvSpPr>
        <p:spPr>
          <a:xfrm>
            <a:off x="3948600" y="1061450"/>
            <a:ext cx="10390800" cy="10572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2700"/>
              <a:buNone/>
              <a:defRPr sz="6000">
                <a:solidFill>
                  <a:schemeClr val="dk1"/>
                </a:solidFill>
              </a:defRPr>
            </a:lvl1pPr>
            <a:lvl2pPr lvl="1" rtl="0">
              <a:spcBef>
                <a:spcPts val="0"/>
              </a:spcBef>
              <a:spcAft>
                <a:spcPts val="0"/>
              </a:spcAft>
              <a:buClr>
                <a:schemeClr val="dk1"/>
              </a:buClr>
              <a:buSzPts val="3000"/>
              <a:buNone/>
              <a:defRPr>
                <a:solidFill>
                  <a:schemeClr val="dk1"/>
                </a:solidFill>
              </a:defRPr>
            </a:lvl2pPr>
            <a:lvl3pPr lvl="2" rtl="0">
              <a:spcBef>
                <a:spcPts val="0"/>
              </a:spcBef>
              <a:spcAft>
                <a:spcPts val="0"/>
              </a:spcAft>
              <a:buClr>
                <a:schemeClr val="dk1"/>
              </a:buClr>
              <a:buSzPts val="3000"/>
              <a:buNone/>
              <a:defRPr>
                <a:solidFill>
                  <a:schemeClr val="dk1"/>
                </a:solidFill>
              </a:defRPr>
            </a:lvl3pPr>
            <a:lvl4pPr lvl="3" rtl="0">
              <a:spcBef>
                <a:spcPts val="0"/>
              </a:spcBef>
              <a:spcAft>
                <a:spcPts val="0"/>
              </a:spcAft>
              <a:buClr>
                <a:schemeClr val="dk1"/>
              </a:buClr>
              <a:buSzPts val="3000"/>
              <a:buNone/>
              <a:defRPr>
                <a:solidFill>
                  <a:schemeClr val="dk1"/>
                </a:solidFill>
              </a:defRPr>
            </a:lvl4pPr>
            <a:lvl5pPr lvl="4" rtl="0">
              <a:spcBef>
                <a:spcPts val="0"/>
              </a:spcBef>
              <a:spcAft>
                <a:spcPts val="0"/>
              </a:spcAft>
              <a:buClr>
                <a:schemeClr val="dk1"/>
              </a:buClr>
              <a:buSzPts val="3000"/>
              <a:buNone/>
              <a:defRPr>
                <a:solidFill>
                  <a:schemeClr val="dk1"/>
                </a:solidFill>
              </a:defRPr>
            </a:lvl5pPr>
            <a:lvl6pPr lvl="5" rtl="0">
              <a:spcBef>
                <a:spcPts val="0"/>
              </a:spcBef>
              <a:spcAft>
                <a:spcPts val="0"/>
              </a:spcAft>
              <a:buClr>
                <a:schemeClr val="dk1"/>
              </a:buClr>
              <a:buSzPts val="3000"/>
              <a:buNone/>
              <a:defRPr>
                <a:solidFill>
                  <a:schemeClr val="dk1"/>
                </a:solidFill>
              </a:defRPr>
            </a:lvl6pPr>
            <a:lvl7pPr lvl="6" rtl="0">
              <a:spcBef>
                <a:spcPts val="0"/>
              </a:spcBef>
              <a:spcAft>
                <a:spcPts val="0"/>
              </a:spcAft>
              <a:buClr>
                <a:schemeClr val="dk1"/>
              </a:buClr>
              <a:buSzPts val="3000"/>
              <a:buNone/>
              <a:defRPr>
                <a:solidFill>
                  <a:schemeClr val="dk1"/>
                </a:solidFill>
              </a:defRPr>
            </a:lvl7pPr>
            <a:lvl8pPr lvl="7" rtl="0">
              <a:spcBef>
                <a:spcPts val="0"/>
              </a:spcBef>
              <a:spcAft>
                <a:spcPts val="0"/>
              </a:spcAft>
              <a:buClr>
                <a:schemeClr val="dk1"/>
              </a:buClr>
              <a:buSzPts val="3000"/>
              <a:buNone/>
              <a:defRPr>
                <a:solidFill>
                  <a:schemeClr val="dk1"/>
                </a:solidFill>
              </a:defRPr>
            </a:lvl8pPr>
            <a:lvl9pPr lvl="8" rtl="0">
              <a:spcBef>
                <a:spcPts val="0"/>
              </a:spcBef>
              <a:spcAft>
                <a:spcPts val="0"/>
              </a:spcAft>
              <a:buClr>
                <a:schemeClr val="dk1"/>
              </a:buClr>
              <a:buSzPts val="3000"/>
              <a:buNone/>
              <a:defRPr>
                <a:solidFill>
                  <a:schemeClr val="dk1"/>
                </a:solidFill>
              </a:defRPr>
            </a:lvl9pPr>
          </a:lstStyle>
          <a:p>
            <a:endParaRPr/>
          </a:p>
        </p:txBody>
      </p:sp>
    </p:spTree>
    <p:extLst>
      <p:ext uri="{BB962C8B-B14F-4D97-AF65-F5344CB8AC3E}">
        <p14:creationId xmlns:p14="http://schemas.microsoft.com/office/powerpoint/2010/main" val="3604467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ítulo y dos columnas " type="twoColTx">
  <p:cSld name="Título y dos columnas ">
    <p:spTree>
      <p:nvGrpSpPr>
        <p:cNvPr id="1" name="Shape 22"/>
        <p:cNvGrpSpPr/>
        <p:nvPr/>
      </p:nvGrpSpPr>
      <p:grpSpPr>
        <a:xfrm>
          <a:off x="0" y="0"/>
          <a:ext cx="0" cy="0"/>
          <a:chOff x="0" y="0"/>
          <a:chExt cx="0" cy="0"/>
        </a:xfrm>
      </p:grpSpPr>
      <p:sp>
        <p:nvSpPr>
          <p:cNvPr id="23" name="Google Shape;23;p5"/>
          <p:cNvSpPr/>
          <p:nvPr/>
        </p:nvSpPr>
        <p:spPr>
          <a:xfrm>
            <a:off x="1310762" y="909000"/>
            <a:ext cx="7621800" cy="8469000"/>
          </a:xfrm>
          <a:prstGeom prst="rect">
            <a:avLst/>
          </a:prstGeom>
          <a:noFill/>
          <a:ln w="19050" cap="flat" cmpd="sng">
            <a:solidFill>
              <a:schemeClr val="dk1"/>
            </a:solidFill>
            <a:prstDash val="solid"/>
            <a:round/>
            <a:headEnd type="none" w="sm" len="sm"/>
            <a:tailEnd type="none" w="sm" len="sm"/>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24" name="Google Shape;24;p5"/>
          <p:cNvSpPr/>
          <p:nvPr/>
        </p:nvSpPr>
        <p:spPr>
          <a:xfrm>
            <a:off x="9361688" y="909000"/>
            <a:ext cx="7621800" cy="8469000"/>
          </a:xfrm>
          <a:prstGeom prst="rect">
            <a:avLst/>
          </a:prstGeom>
          <a:noFill/>
          <a:ln w="19050" cap="flat" cmpd="sng">
            <a:solidFill>
              <a:schemeClr val="dk1"/>
            </a:solidFill>
            <a:prstDash val="solid"/>
            <a:round/>
            <a:headEnd type="none" w="sm" len="sm"/>
            <a:tailEnd type="none" w="sm" len="sm"/>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25" name="Google Shape;25;p5"/>
          <p:cNvSpPr txBox="1">
            <a:spLocks noGrp="1"/>
          </p:cNvSpPr>
          <p:nvPr>
            <p:ph type="subTitle" idx="1"/>
          </p:nvPr>
        </p:nvSpPr>
        <p:spPr>
          <a:xfrm>
            <a:off x="1972654" y="4801414"/>
            <a:ext cx="6201600" cy="1981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Char char="●"/>
              <a:defRPr>
                <a:solidFill>
                  <a:schemeClr val="dk1"/>
                </a:solidFill>
              </a:defRPr>
            </a:lvl1pPr>
            <a:lvl2pPr lvl="1" algn="ctr" rtl="0">
              <a:lnSpc>
                <a:spcPct val="100000"/>
              </a:lnSpc>
              <a:spcBef>
                <a:spcPts val="0"/>
              </a:spcBef>
              <a:spcAft>
                <a:spcPts val="0"/>
              </a:spcAft>
              <a:buClr>
                <a:schemeClr val="dk1"/>
              </a:buClr>
              <a:buSzPts val="1400"/>
              <a:buChar char="○"/>
              <a:defRPr>
                <a:solidFill>
                  <a:schemeClr val="dk1"/>
                </a:solidFill>
              </a:defRPr>
            </a:lvl2pPr>
            <a:lvl3pPr lvl="2" algn="ctr" rtl="0">
              <a:lnSpc>
                <a:spcPct val="100000"/>
              </a:lnSpc>
              <a:spcBef>
                <a:spcPts val="0"/>
              </a:spcBef>
              <a:spcAft>
                <a:spcPts val="0"/>
              </a:spcAft>
              <a:buClr>
                <a:schemeClr val="dk1"/>
              </a:buClr>
              <a:buSzPts val="1400"/>
              <a:buChar char="■"/>
              <a:defRPr>
                <a:solidFill>
                  <a:schemeClr val="dk1"/>
                </a:solidFill>
              </a:defRPr>
            </a:lvl3pPr>
            <a:lvl4pPr lvl="3" algn="ctr" rtl="0">
              <a:lnSpc>
                <a:spcPct val="100000"/>
              </a:lnSpc>
              <a:spcBef>
                <a:spcPts val="0"/>
              </a:spcBef>
              <a:spcAft>
                <a:spcPts val="0"/>
              </a:spcAft>
              <a:buClr>
                <a:schemeClr val="dk1"/>
              </a:buClr>
              <a:buSzPts val="1400"/>
              <a:buChar char="●"/>
              <a:defRPr>
                <a:solidFill>
                  <a:schemeClr val="dk1"/>
                </a:solidFill>
              </a:defRPr>
            </a:lvl4pPr>
            <a:lvl5pPr lvl="4" algn="ctr" rtl="0">
              <a:lnSpc>
                <a:spcPct val="100000"/>
              </a:lnSpc>
              <a:spcBef>
                <a:spcPts val="0"/>
              </a:spcBef>
              <a:spcAft>
                <a:spcPts val="0"/>
              </a:spcAft>
              <a:buClr>
                <a:schemeClr val="dk1"/>
              </a:buClr>
              <a:buSzPts val="1400"/>
              <a:buChar char="○"/>
              <a:defRPr>
                <a:solidFill>
                  <a:schemeClr val="dk1"/>
                </a:solidFill>
              </a:defRPr>
            </a:lvl5pPr>
            <a:lvl6pPr lvl="5" algn="ctr" rtl="0">
              <a:lnSpc>
                <a:spcPct val="100000"/>
              </a:lnSpc>
              <a:spcBef>
                <a:spcPts val="0"/>
              </a:spcBef>
              <a:spcAft>
                <a:spcPts val="0"/>
              </a:spcAft>
              <a:buClr>
                <a:schemeClr val="dk1"/>
              </a:buClr>
              <a:buSzPts val="1400"/>
              <a:buChar char="■"/>
              <a:defRPr>
                <a:solidFill>
                  <a:schemeClr val="dk1"/>
                </a:solidFill>
              </a:defRPr>
            </a:lvl6pPr>
            <a:lvl7pPr lvl="6" algn="ctr" rtl="0">
              <a:lnSpc>
                <a:spcPct val="100000"/>
              </a:lnSpc>
              <a:spcBef>
                <a:spcPts val="0"/>
              </a:spcBef>
              <a:spcAft>
                <a:spcPts val="0"/>
              </a:spcAft>
              <a:buClr>
                <a:schemeClr val="dk1"/>
              </a:buClr>
              <a:buSzPts val="1400"/>
              <a:buChar char="●"/>
              <a:defRPr>
                <a:solidFill>
                  <a:schemeClr val="dk1"/>
                </a:solidFill>
              </a:defRPr>
            </a:lvl7pPr>
            <a:lvl8pPr lvl="7" algn="ctr" rtl="0">
              <a:lnSpc>
                <a:spcPct val="100000"/>
              </a:lnSpc>
              <a:spcBef>
                <a:spcPts val="0"/>
              </a:spcBef>
              <a:spcAft>
                <a:spcPts val="0"/>
              </a:spcAft>
              <a:buClr>
                <a:schemeClr val="dk1"/>
              </a:buClr>
              <a:buSzPts val="1400"/>
              <a:buChar char="○"/>
              <a:defRPr>
                <a:solidFill>
                  <a:schemeClr val="dk1"/>
                </a:solidFill>
              </a:defRPr>
            </a:lvl8pPr>
            <a:lvl9pPr lvl="8" algn="ctr" rtl="0">
              <a:lnSpc>
                <a:spcPct val="100000"/>
              </a:lnSpc>
              <a:spcBef>
                <a:spcPts val="0"/>
              </a:spcBef>
              <a:spcAft>
                <a:spcPts val="0"/>
              </a:spcAft>
              <a:buClr>
                <a:schemeClr val="dk1"/>
              </a:buClr>
              <a:buSzPts val="1400"/>
              <a:buChar char="■"/>
              <a:defRPr>
                <a:solidFill>
                  <a:schemeClr val="dk1"/>
                </a:solidFill>
              </a:defRPr>
            </a:lvl9pPr>
          </a:lstStyle>
          <a:p>
            <a:endParaRPr/>
          </a:p>
        </p:txBody>
      </p:sp>
      <p:sp>
        <p:nvSpPr>
          <p:cNvPr id="26" name="Google Shape;26;p5"/>
          <p:cNvSpPr txBox="1">
            <a:spLocks noGrp="1"/>
          </p:cNvSpPr>
          <p:nvPr>
            <p:ph type="subTitle" idx="2"/>
          </p:nvPr>
        </p:nvSpPr>
        <p:spPr>
          <a:xfrm>
            <a:off x="10113746" y="4801414"/>
            <a:ext cx="6201600" cy="1981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Char char="●"/>
              <a:defRPr>
                <a:solidFill>
                  <a:schemeClr val="dk1"/>
                </a:solidFill>
              </a:defRPr>
            </a:lvl1pPr>
            <a:lvl2pPr lvl="1" algn="ctr" rtl="0">
              <a:lnSpc>
                <a:spcPct val="100000"/>
              </a:lnSpc>
              <a:spcBef>
                <a:spcPts val="0"/>
              </a:spcBef>
              <a:spcAft>
                <a:spcPts val="0"/>
              </a:spcAft>
              <a:buClr>
                <a:schemeClr val="dk1"/>
              </a:buClr>
              <a:buSzPts val="1400"/>
              <a:buChar char="○"/>
              <a:defRPr>
                <a:solidFill>
                  <a:schemeClr val="dk1"/>
                </a:solidFill>
              </a:defRPr>
            </a:lvl2pPr>
            <a:lvl3pPr lvl="2" algn="ctr" rtl="0">
              <a:lnSpc>
                <a:spcPct val="100000"/>
              </a:lnSpc>
              <a:spcBef>
                <a:spcPts val="0"/>
              </a:spcBef>
              <a:spcAft>
                <a:spcPts val="0"/>
              </a:spcAft>
              <a:buClr>
                <a:schemeClr val="dk1"/>
              </a:buClr>
              <a:buSzPts val="1400"/>
              <a:buChar char="■"/>
              <a:defRPr>
                <a:solidFill>
                  <a:schemeClr val="dk1"/>
                </a:solidFill>
              </a:defRPr>
            </a:lvl3pPr>
            <a:lvl4pPr lvl="3" algn="ctr" rtl="0">
              <a:lnSpc>
                <a:spcPct val="100000"/>
              </a:lnSpc>
              <a:spcBef>
                <a:spcPts val="0"/>
              </a:spcBef>
              <a:spcAft>
                <a:spcPts val="0"/>
              </a:spcAft>
              <a:buClr>
                <a:schemeClr val="dk1"/>
              </a:buClr>
              <a:buSzPts val="1400"/>
              <a:buChar char="●"/>
              <a:defRPr>
                <a:solidFill>
                  <a:schemeClr val="dk1"/>
                </a:solidFill>
              </a:defRPr>
            </a:lvl4pPr>
            <a:lvl5pPr lvl="4" algn="ctr" rtl="0">
              <a:lnSpc>
                <a:spcPct val="100000"/>
              </a:lnSpc>
              <a:spcBef>
                <a:spcPts val="0"/>
              </a:spcBef>
              <a:spcAft>
                <a:spcPts val="0"/>
              </a:spcAft>
              <a:buClr>
                <a:schemeClr val="dk1"/>
              </a:buClr>
              <a:buSzPts val="1400"/>
              <a:buChar char="○"/>
              <a:defRPr>
                <a:solidFill>
                  <a:schemeClr val="dk1"/>
                </a:solidFill>
              </a:defRPr>
            </a:lvl5pPr>
            <a:lvl6pPr lvl="5" algn="ctr" rtl="0">
              <a:lnSpc>
                <a:spcPct val="100000"/>
              </a:lnSpc>
              <a:spcBef>
                <a:spcPts val="0"/>
              </a:spcBef>
              <a:spcAft>
                <a:spcPts val="0"/>
              </a:spcAft>
              <a:buClr>
                <a:schemeClr val="dk1"/>
              </a:buClr>
              <a:buSzPts val="1400"/>
              <a:buChar char="■"/>
              <a:defRPr>
                <a:solidFill>
                  <a:schemeClr val="dk1"/>
                </a:solidFill>
              </a:defRPr>
            </a:lvl6pPr>
            <a:lvl7pPr lvl="6" algn="ctr" rtl="0">
              <a:lnSpc>
                <a:spcPct val="100000"/>
              </a:lnSpc>
              <a:spcBef>
                <a:spcPts val="0"/>
              </a:spcBef>
              <a:spcAft>
                <a:spcPts val="0"/>
              </a:spcAft>
              <a:buClr>
                <a:schemeClr val="dk1"/>
              </a:buClr>
              <a:buSzPts val="1400"/>
              <a:buChar char="●"/>
              <a:defRPr>
                <a:solidFill>
                  <a:schemeClr val="dk1"/>
                </a:solidFill>
              </a:defRPr>
            </a:lvl7pPr>
            <a:lvl8pPr lvl="7" algn="ctr" rtl="0">
              <a:lnSpc>
                <a:spcPct val="100000"/>
              </a:lnSpc>
              <a:spcBef>
                <a:spcPts val="0"/>
              </a:spcBef>
              <a:spcAft>
                <a:spcPts val="0"/>
              </a:spcAft>
              <a:buClr>
                <a:schemeClr val="dk1"/>
              </a:buClr>
              <a:buSzPts val="1400"/>
              <a:buChar char="○"/>
              <a:defRPr>
                <a:solidFill>
                  <a:schemeClr val="dk1"/>
                </a:solidFill>
              </a:defRPr>
            </a:lvl8pPr>
            <a:lvl9pPr lvl="8" algn="ctr" rtl="0">
              <a:lnSpc>
                <a:spcPct val="100000"/>
              </a:lnSpc>
              <a:spcBef>
                <a:spcPts val="0"/>
              </a:spcBef>
              <a:spcAft>
                <a:spcPts val="0"/>
              </a:spcAft>
              <a:buClr>
                <a:schemeClr val="dk1"/>
              </a:buClr>
              <a:buSzPts val="1400"/>
              <a:buChar char="■"/>
              <a:defRPr>
                <a:solidFill>
                  <a:schemeClr val="dk1"/>
                </a:solidFill>
              </a:defRPr>
            </a:lvl9pPr>
          </a:lstStyle>
          <a:p>
            <a:endParaRPr/>
          </a:p>
        </p:txBody>
      </p:sp>
      <p:sp>
        <p:nvSpPr>
          <p:cNvPr id="27" name="Google Shape;27;p5"/>
          <p:cNvSpPr txBox="1">
            <a:spLocks noGrp="1"/>
          </p:cNvSpPr>
          <p:nvPr>
            <p:ph type="title"/>
          </p:nvPr>
        </p:nvSpPr>
        <p:spPr>
          <a:xfrm>
            <a:off x="3414754" y="3819120"/>
            <a:ext cx="3317400" cy="617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3000"/>
              <a:buNone/>
              <a:defRPr sz="6000">
                <a:solidFill>
                  <a:schemeClr val="dk1"/>
                </a:solidFill>
              </a:defRPr>
            </a:lvl1pPr>
            <a:lvl2pPr lvl="1" algn="ctr" rtl="0">
              <a:spcBef>
                <a:spcPts val="0"/>
              </a:spcBef>
              <a:spcAft>
                <a:spcPts val="0"/>
              </a:spcAft>
              <a:buClr>
                <a:schemeClr val="dk1"/>
              </a:buClr>
              <a:buSzPts val="3000"/>
              <a:buNone/>
              <a:defRPr>
                <a:solidFill>
                  <a:schemeClr val="dk1"/>
                </a:solidFill>
              </a:defRPr>
            </a:lvl2pPr>
            <a:lvl3pPr lvl="2" algn="ctr" rtl="0">
              <a:spcBef>
                <a:spcPts val="0"/>
              </a:spcBef>
              <a:spcAft>
                <a:spcPts val="0"/>
              </a:spcAft>
              <a:buClr>
                <a:schemeClr val="dk1"/>
              </a:buClr>
              <a:buSzPts val="3000"/>
              <a:buNone/>
              <a:defRPr>
                <a:solidFill>
                  <a:schemeClr val="dk1"/>
                </a:solidFill>
              </a:defRPr>
            </a:lvl3pPr>
            <a:lvl4pPr lvl="3" algn="ctr" rtl="0">
              <a:spcBef>
                <a:spcPts val="0"/>
              </a:spcBef>
              <a:spcAft>
                <a:spcPts val="0"/>
              </a:spcAft>
              <a:buClr>
                <a:schemeClr val="dk1"/>
              </a:buClr>
              <a:buSzPts val="3000"/>
              <a:buNone/>
              <a:defRPr>
                <a:solidFill>
                  <a:schemeClr val="dk1"/>
                </a:solidFill>
              </a:defRPr>
            </a:lvl4pPr>
            <a:lvl5pPr lvl="4" algn="ctr" rtl="0">
              <a:spcBef>
                <a:spcPts val="0"/>
              </a:spcBef>
              <a:spcAft>
                <a:spcPts val="0"/>
              </a:spcAft>
              <a:buClr>
                <a:schemeClr val="dk1"/>
              </a:buClr>
              <a:buSzPts val="3000"/>
              <a:buNone/>
              <a:defRPr>
                <a:solidFill>
                  <a:schemeClr val="dk1"/>
                </a:solidFill>
              </a:defRPr>
            </a:lvl5pPr>
            <a:lvl6pPr lvl="5" algn="ctr" rtl="0">
              <a:spcBef>
                <a:spcPts val="0"/>
              </a:spcBef>
              <a:spcAft>
                <a:spcPts val="0"/>
              </a:spcAft>
              <a:buClr>
                <a:schemeClr val="dk1"/>
              </a:buClr>
              <a:buSzPts val="3000"/>
              <a:buNone/>
              <a:defRPr>
                <a:solidFill>
                  <a:schemeClr val="dk1"/>
                </a:solidFill>
              </a:defRPr>
            </a:lvl6pPr>
            <a:lvl7pPr lvl="6" algn="ctr" rtl="0">
              <a:spcBef>
                <a:spcPts val="0"/>
              </a:spcBef>
              <a:spcAft>
                <a:spcPts val="0"/>
              </a:spcAft>
              <a:buClr>
                <a:schemeClr val="dk1"/>
              </a:buClr>
              <a:buSzPts val="3000"/>
              <a:buNone/>
              <a:defRPr>
                <a:solidFill>
                  <a:schemeClr val="dk1"/>
                </a:solidFill>
              </a:defRPr>
            </a:lvl7pPr>
            <a:lvl8pPr lvl="7" algn="ctr" rtl="0">
              <a:spcBef>
                <a:spcPts val="0"/>
              </a:spcBef>
              <a:spcAft>
                <a:spcPts val="0"/>
              </a:spcAft>
              <a:buClr>
                <a:schemeClr val="dk1"/>
              </a:buClr>
              <a:buSzPts val="3000"/>
              <a:buNone/>
              <a:defRPr>
                <a:solidFill>
                  <a:schemeClr val="dk1"/>
                </a:solidFill>
              </a:defRPr>
            </a:lvl8pPr>
            <a:lvl9pPr lvl="8" algn="ctr" rtl="0">
              <a:spcBef>
                <a:spcPts val="0"/>
              </a:spcBef>
              <a:spcAft>
                <a:spcPts val="0"/>
              </a:spcAft>
              <a:buClr>
                <a:schemeClr val="dk1"/>
              </a:buClr>
              <a:buSzPts val="3000"/>
              <a:buNone/>
              <a:defRPr>
                <a:solidFill>
                  <a:schemeClr val="dk1"/>
                </a:solidFill>
              </a:defRPr>
            </a:lvl9pPr>
          </a:lstStyle>
          <a:p>
            <a:endParaRPr/>
          </a:p>
        </p:txBody>
      </p:sp>
      <p:sp>
        <p:nvSpPr>
          <p:cNvPr id="28" name="Google Shape;28;p5"/>
          <p:cNvSpPr txBox="1">
            <a:spLocks noGrp="1"/>
          </p:cNvSpPr>
          <p:nvPr>
            <p:ph type="title" idx="3"/>
          </p:nvPr>
        </p:nvSpPr>
        <p:spPr>
          <a:xfrm>
            <a:off x="11555846" y="3819120"/>
            <a:ext cx="3317400" cy="617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3000"/>
              <a:buNone/>
              <a:defRPr sz="6000">
                <a:solidFill>
                  <a:schemeClr val="dk1"/>
                </a:solidFill>
              </a:defRPr>
            </a:lvl1pPr>
            <a:lvl2pPr lvl="1" algn="ctr" rtl="0">
              <a:spcBef>
                <a:spcPts val="0"/>
              </a:spcBef>
              <a:spcAft>
                <a:spcPts val="0"/>
              </a:spcAft>
              <a:buClr>
                <a:schemeClr val="dk1"/>
              </a:buClr>
              <a:buSzPts val="3000"/>
              <a:buNone/>
              <a:defRPr>
                <a:solidFill>
                  <a:schemeClr val="dk1"/>
                </a:solidFill>
              </a:defRPr>
            </a:lvl2pPr>
            <a:lvl3pPr lvl="2" algn="ctr" rtl="0">
              <a:spcBef>
                <a:spcPts val="0"/>
              </a:spcBef>
              <a:spcAft>
                <a:spcPts val="0"/>
              </a:spcAft>
              <a:buClr>
                <a:schemeClr val="dk1"/>
              </a:buClr>
              <a:buSzPts val="3000"/>
              <a:buNone/>
              <a:defRPr>
                <a:solidFill>
                  <a:schemeClr val="dk1"/>
                </a:solidFill>
              </a:defRPr>
            </a:lvl3pPr>
            <a:lvl4pPr lvl="3" algn="ctr" rtl="0">
              <a:spcBef>
                <a:spcPts val="0"/>
              </a:spcBef>
              <a:spcAft>
                <a:spcPts val="0"/>
              </a:spcAft>
              <a:buClr>
                <a:schemeClr val="dk1"/>
              </a:buClr>
              <a:buSzPts val="3000"/>
              <a:buNone/>
              <a:defRPr>
                <a:solidFill>
                  <a:schemeClr val="dk1"/>
                </a:solidFill>
              </a:defRPr>
            </a:lvl4pPr>
            <a:lvl5pPr lvl="4" algn="ctr" rtl="0">
              <a:spcBef>
                <a:spcPts val="0"/>
              </a:spcBef>
              <a:spcAft>
                <a:spcPts val="0"/>
              </a:spcAft>
              <a:buClr>
                <a:schemeClr val="dk1"/>
              </a:buClr>
              <a:buSzPts val="3000"/>
              <a:buNone/>
              <a:defRPr>
                <a:solidFill>
                  <a:schemeClr val="dk1"/>
                </a:solidFill>
              </a:defRPr>
            </a:lvl5pPr>
            <a:lvl6pPr lvl="5" algn="ctr" rtl="0">
              <a:spcBef>
                <a:spcPts val="0"/>
              </a:spcBef>
              <a:spcAft>
                <a:spcPts val="0"/>
              </a:spcAft>
              <a:buClr>
                <a:schemeClr val="dk1"/>
              </a:buClr>
              <a:buSzPts val="3000"/>
              <a:buNone/>
              <a:defRPr>
                <a:solidFill>
                  <a:schemeClr val="dk1"/>
                </a:solidFill>
              </a:defRPr>
            </a:lvl6pPr>
            <a:lvl7pPr lvl="6" algn="ctr" rtl="0">
              <a:spcBef>
                <a:spcPts val="0"/>
              </a:spcBef>
              <a:spcAft>
                <a:spcPts val="0"/>
              </a:spcAft>
              <a:buClr>
                <a:schemeClr val="dk1"/>
              </a:buClr>
              <a:buSzPts val="3000"/>
              <a:buNone/>
              <a:defRPr>
                <a:solidFill>
                  <a:schemeClr val="dk1"/>
                </a:solidFill>
              </a:defRPr>
            </a:lvl7pPr>
            <a:lvl8pPr lvl="7" algn="ctr" rtl="0">
              <a:spcBef>
                <a:spcPts val="0"/>
              </a:spcBef>
              <a:spcAft>
                <a:spcPts val="0"/>
              </a:spcAft>
              <a:buClr>
                <a:schemeClr val="dk1"/>
              </a:buClr>
              <a:buSzPts val="3000"/>
              <a:buNone/>
              <a:defRPr>
                <a:solidFill>
                  <a:schemeClr val="dk1"/>
                </a:solidFill>
              </a:defRPr>
            </a:lvl8pPr>
            <a:lvl9pPr lvl="8" algn="ctr" rtl="0">
              <a:spcBef>
                <a:spcPts val="0"/>
              </a:spcBef>
              <a:spcAft>
                <a:spcPts val="0"/>
              </a:spcAft>
              <a:buClr>
                <a:schemeClr val="dk1"/>
              </a:buClr>
              <a:buSzPts val="3000"/>
              <a:buNone/>
              <a:defRPr>
                <a:solidFill>
                  <a:schemeClr val="dk1"/>
                </a:solidFill>
              </a:defRPr>
            </a:lvl9pPr>
          </a:lstStyle>
          <a:p>
            <a:endParaRPr/>
          </a:p>
        </p:txBody>
      </p:sp>
      <p:sp>
        <p:nvSpPr>
          <p:cNvPr id="29" name="Google Shape;29;p5"/>
          <p:cNvSpPr/>
          <p:nvPr/>
        </p:nvSpPr>
        <p:spPr>
          <a:xfrm>
            <a:off x="-1344760" y="2171700"/>
            <a:ext cx="3317400" cy="1981200"/>
          </a:xfrm>
          <a:prstGeom prst="rect">
            <a:avLst/>
          </a:prstGeom>
          <a:solidFill>
            <a:schemeClr val="accent3"/>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30" name="Google Shape;30;p5"/>
          <p:cNvSpPr/>
          <p:nvPr/>
        </p:nvSpPr>
        <p:spPr>
          <a:xfrm>
            <a:off x="16315340" y="7200900"/>
            <a:ext cx="3317400" cy="1981200"/>
          </a:xfrm>
          <a:prstGeom prst="rect">
            <a:avLst/>
          </a:prstGeom>
          <a:solidFill>
            <a:schemeClr val="accent3"/>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Tree>
    <p:extLst>
      <p:ext uri="{BB962C8B-B14F-4D97-AF65-F5344CB8AC3E}">
        <p14:creationId xmlns:p14="http://schemas.microsoft.com/office/powerpoint/2010/main" val="3585202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3"/>
        <p:cNvGrpSpPr/>
        <p:nvPr/>
      </p:nvGrpSpPr>
      <p:grpSpPr>
        <a:xfrm>
          <a:off x="0" y="0"/>
          <a:ext cx="0" cy="0"/>
          <a:chOff x="0" y="0"/>
          <a:chExt cx="0" cy="0"/>
        </a:xfrm>
      </p:grpSpPr>
      <p:sp>
        <p:nvSpPr>
          <p:cNvPr id="44" name="Google Shape;44;p10"/>
          <p:cNvSpPr txBox="1">
            <a:spLocks noGrp="1"/>
          </p:cNvSpPr>
          <p:nvPr>
            <p:ph type="title"/>
          </p:nvPr>
        </p:nvSpPr>
        <p:spPr>
          <a:xfrm>
            <a:off x="3772500" y="3838050"/>
            <a:ext cx="10743000" cy="29250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2700"/>
              <a:buNone/>
              <a:defRPr sz="8000">
                <a:solidFill>
                  <a:schemeClr val="dk1"/>
                </a:solidFill>
              </a:defRPr>
            </a:lvl1pPr>
            <a:lvl2pPr lvl="1" rtl="0">
              <a:spcBef>
                <a:spcPts val="0"/>
              </a:spcBef>
              <a:spcAft>
                <a:spcPts val="0"/>
              </a:spcAft>
              <a:buClr>
                <a:schemeClr val="dk1"/>
              </a:buClr>
              <a:buSzPts val="3000"/>
              <a:buNone/>
              <a:defRPr>
                <a:solidFill>
                  <a:schemeClr val="dk1"/>
                </a:solidFill>
              </a:defRPr>
            </a:lvl2pPr>
            <a:lvl3pPr lvl="2" rtl="0">
              <a:spcBef>
                <a:spcPts val="0"/>
              </a:spcBef>
              <a:spcAft>
                <a:spcPts val="0"/>
              </a:spcAft>
              <a:buClr>
                <a:schemeClr val="dk1"/>
              </a:buClr>
              <a:buSzPts val="3000"/>
              <a:buNone/>
              <a:defRPr>
                <a:solidFill>
                  <a:schemeClr val="dk1"/>
                </a:solidFill>
              </a:defRPr>
            </a:lvl3pPr>
            <a:lvl4pPr lvl="3" rtl="0">
              <a:spcBef>
                <a:spcPts val="0"/>
              </a:spcBef>
              <a:spcAft>
                <a:spcPts val="0"/>
              </a:spcAft>
              <a:buClr>
                <a:schemeClr val="dk1"/>
              </a:buClr>
              <a:buSzPts val="3000"/>
              <a:buNone/>
              <a:defRPr>
                <a:solidFill>
                  <a:schemeClr val="dk1"/>
                </a:solidFill>
              </a:defRPr>
            </a:lvl4pPr>
            <a:lvl5pPr lvl="4" rtl="0">
              <a:spcBef>
                <a:spcPts val="0"/>
              </a:spcBef>
              <a:spcAft>
                <a:spcPts val="0"/>
              </a:spcAft>
              <a:buClr>
                <a:schemeClr val="dk1"/>
              </a:buClr>
              <a:buSzPts val="3000"/>
              <a:buNone/>
              <a:defRPr>
                <a:solidFill>
                  <a:schemeClr val="dk1"/>
                </a:solidFill>
              </a:defRPr>
            </a:lvl5pPr>
            <a:lvl6pPr lvl="5" rtl="0">
              <a:spcBef>
                <a:spcPts val="0"/>
              </a:spcBef>
              <a:spcAft>
                <a:spcPts val="0"/>
              </a:spcAft>
              <a:buClr>
                <a:schemeClr val="dk1"/>
              </a:buClr>
              <a:buSzPts val="3000"/>
              <a:buNone/>
              <a:defRPr>
                <a:solidFill>
                  <a:schemeClr val="dk1"/>
                </a:solidFill>
              </a:defRPr>
            </a:lvl6pPr>
            <a:lvl7pPr lvl="6" rtl="0">
              <a:spcBef>
                <a:spcPts val="0"/>
              </a:spcBef>
              <a:spcAft>
                <a:spcPts val="0"/>
              </a:spcAft>
              <a:buClr>
                <a:schemeClr val="dk1"/>
              </a:buClr>
              <a:buSzPts val="3000"/>
              <a:buNone/>
              <a:defRPr>
                <a:solidFill>
                  <a:schemeClr val="dk1"/>
                </a:solidFill>
              </a:defRPr>
            </a:lvl7pPr>
            <a:lvl8pPr lvl="7" rtl="0">
              <a:spcBef>
                <a:spcPts val="0"/>
              </a:spcBef>
              <a:spcAft>
                <a:spcPts val="0"/>
              </a:spcAft>
              <a:buClr>
                <a:schemeClr val="dk1"/>
              </a:buClr>
              <a:buSzPts val="3000"/>
              <a:buNone/>
              <a:defRPr>
                <a:solidFill>
                  <a:schemeClr val="dk1"/>
                </a:solidFill>
              </a:defRPr>
            </a:lvl8pPr>
            <a:lvl9pPr lvl="8" rtl="0">
              <a:spcBef>
                <a:spcPts val="0"/>
              </a:spcBef>
              <a:spcAft>
                <a:spcPts val="0"/>
              </a:spcAft>
              <a:buClr>
                <a:schemeClr val="dk1"/>
              </a:buClr>
              <a:buSzPts val="3000"/>
              <a:buNone/>
              <a:defRPr>
                <a:solidFill>
                  <a:schemeClr val="dk1"/>
                </a:solidFill>
              </a:defRPr>
            </a:lvl9pPr>
          </a:lstStyle>
          <a:p>
            <a:endParaRPr/>
          </a:p>
        </p:txBody>
      </p:sp>
    </p:spTree>
    <p:extLst>
      <p:ext uri="{BB962C8B-B14F-4D97-AF65-F5344CB8AC3E}">
        <p14:creationId xmlns:p14="http://schemas.microsoft.com/office/powerpoint/2010/main" val="34690969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quare with title and text 1">
  <p:cSld name="Square with title and text 1">
    <p:bg>
      <p:bgPr>
        <a:solidFill>
          <a:srgbClr val="FFFFFF"/>
        </a:solidFill>
        <a:effectLst/>
      </p:bgPr>
    </p:bg>
    <p:spTree>
      <p:nvGrpSpPr>
        <p:cNvPr id="1" name="Shape 1348"/>
        <p:cNvGrpSpPr/>
        <p:nvPr/>
      </p:nvGrpSpPr>
      <p:grpSpPr>
        <a:xfrm>
          <a:off x="0" y="0"/>
          <a:ext cx="0" cy="0"/>
          <a:chOff x="0" y="0"/>
          <a:chExt cx="0" cy="0"/>
        </a:xfrm>
      </p:grpSpPr>
      <p:sp>
        <p:nvSpPr>
          <p:cNvPr id="1349" name="Google Shape;1349;p42"/>
          <p:cNvSpPr txBox="1">
            <a:spLocks noGrp="1"/>
          </p:cNvSpPr>
          <p:nvPr>
            <p:ph type="sldNum" idx="12"/>
          </p:nvPr>
        </p:nvSpPr>
        <p:spPr>
          <a:xfrm>
            <a:off x="17097316" y="9326434"/>
            <a:ext cx="1097400" cy="787200"/>
          </a:xfrm>
          <a:prstGeom prst="rect">
            <a:avLst/>
          </a:prstGeom>
          <a:noFill/>
          <a:ln>
            <a:noFill/>
          </a:ln>
        </p:spPr>
        <p:txBody>
          <a:bodyPr spcFirstLastPara="1" wrap="square" lIns="91425" tIns="91425" rIns="91425" bIns="91425" anchor="ctr" anchorCtr="0">
            <a:noAutofit/>
          </a:bodyPr>
          <a:lstStyle>
            <a:lvl1pPr lvl="0">
              <a:buNone/>
              <a:defRPr sz="2400">
                <a:solidFill>
                  <a:schemeClr val="lt2"/>
                </a:solidFill>
                <a:latin typeface="Arvo"/>
                <a:ea typeface="Arvo"/>
                <a:cs typeface="Arvo"/>
                <a:sym typeface="Arvo"/>
              </a:defRPr>
            </a:lvl1pPr>
            <a:lvl2pPr lvl="1">
              <a:buNone/>
              <a:defRPr sz="2400">
                <a:solidFill>
                  <a:schemeClr val="lt2"/>
                </a:solidFill>
                <a:latin typeface="Arvo"/>
                <a:ea typeface="Arvo"/>
                <a:cs typeface="Arvo"/>
                <a:sym typeface="Arvo"/>
              </a:defRPr>
            </a:lvl2pPr>
            <a:lvl3pPr lvl="2">
              <a:buNone/>
              <a:defRPr sz="2400">
                <a:solidFill>
                  <a:schemeClr val="lt2"/>
                </a:solidFill>
                <a:latin typeface="Arvo"/>
                <a:ea typeface="Arvo"/>
                <a:cs typeface="Arvo"/>
                <a:sym typeface="Arvo"/>
              </a:defRPr>
            </a:lvl3pPr>
            <a:lvl4pPr lvl="3">
              <a:buNone/>
              <a:defRPr sz="2400">
                <a:solidFill>
                  <a:schemeClr val="lt2"/>
                </a:solidFill>
                <a:latin typeface="Arvo"/>
                <a:ea typeface="Arvo"/>
                <a:cs typeface="Arvo"/>
                <a:sym typeface="Arvo"/>
              </a:defRPr>
            </a:lvl4pPr>
            <a:lvl5pPr lvl="4">
              <a:buNone/>
              <a:defRPr sz="2400">
                <a:solidFill>
                  <a:schemeClr val="lt2"/>
                </a:solidFill>
                <a:latin typeface="Arvo"/>
                <a:ea typeface="Arvo"/>
                <a:cs typeface="Arvo"/>
                <a:sym typeface="Arvo"/>
              </a:defRPr>
            </a:lvl5pPr>
            <a:lvl6pPr lvl="5">
              <a:buNone/>
              <a:defRPr sz="2400">
                <a:solidFill>
                  <a:schemeClr val="lt2"/>
                </a:solidFill>
                <a:latin typeface="Arvo"/>
                <a:ea typeface="Arvo"/>
                <a:cs typeface="Arvo"/>
                <a:sym typeface="Arvo"/>
              </a:defRPr>
            </a:lvl6pPr>
            <a:lvl7pPr lvl="6">
              <a:buNone/>
              <a:defRPr sz="2400">
                <a:solidFill>
                  <a:schemeClr val="lt2"/>
                </a:solidFill>
                <a:latin typeface="Arvo"/>
                <a:ea typeface="Arvo"/>
                <a:cs typeface="Arvo"/>
                <a:sym typeface="Arvo"/>
              </a:defRPr>
            </a:lvl7pPr>
            <a:lvl8pPr lvl="7">
              <a:buNone/>
              <a:defRPr sz="2400">
                <a:solidFill>
                  <a:schemeClr val="lt2"/>
                </a:solidFill>
                <a:latin typeface="Arvo"/>
                <a:ea typeface="Arvo"/>
                <a:cs typeface="Arvo"/>
                <a:sym typeface="Arvo"/>
              </a:defRPr>
            </a:lvl8pPr>
            <a:lvl9pPr lvl="8">
              <a:buNone/>
              <a:defRPr sz="2400">
                <a:solidFill>
                  <a:schemeClr val="lt2"/>
                </a:solidFill>
                <a:latin typeface="Arvo"/>
                <a:ea typeface="Arvo"/>
                <a:cs typeface="Arvo"/>
                <a:sym typeface="Arvo"/>
              </a:defRPr>
            </a:lvl9pPr>
          </a:lstStyle>
          <a:p>
            <a:pPr algn="l"/>
            <a:fld id="{00000000-1234-1234-1234-123412341234}" type="slidenum">
              <a:rPr lang="en" smtClean="0"/>
              <a:pPr algn="l"/>
              <a:t>‹#›</a:t>
            </a:fld>
            <a:endParaRPr lang="en"/>
          </a:p>
        </p:txBody>
      </p:sp>
      <p:sp>
        <p:nvSpPr>
          <p:cNvPr id="1350" name="Google Shape;1350;p42"/>
          <p:cNvSpPr/>
          <p:nvPr/>
        </p:nvSpPr>
        <p:spPr>
          <a:xfrm>
            <a:off x="813900" y="704400"/>
            <a:ext cx="8575800" cy="8622000"/>
          </a:xfrm>
          <a:prstGeom prst="rect">
            <a:avLst/>
          </a:prstGeom>
          <a:noFill/>
          <a:ln w="38100" cap="flat" cmpd="sng">
            <a:solidFill>
              <a:srgbClr val="81ECEC"/>
            </a:solidFill>
            <a:prstDash val="solid"/>
            <a:round/>
            <a:headEnd type="none" w="sm" len="sm"/>
            <a:tailEnd type="none" w="sm" len="sm"/>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1351" name="Google Shape;1351;p42"/>
          <p:cNvSpPr txBox="1">
            <a:spLocks noGrp="1"/>
          </p:cNvSpPr>
          <p:nvPr>
            <p:ph type="title"/>
          </p:nvPr>
        </p:nvSpPr>
        <p:spPr>
          <a:xfrm>
            <a:off x="1475700" y="1960520"/>
            <a:ext cx="7143000" cy="1156200"/>
          </a:xfrm>
          <a:prstGeom prst="rect">
            <a:avLst/>
          </a:prstGeom>
        </p:spPr>
        <p:txBody>
          <a:bodyPr spcFirstLastPara="1" wrap="square" lIns="91425" tIns="91425" rIns="91425" bIns="91425" anchor="b" anchorCtr="0">
            <a:noAutofit/>
          </a:bodyPr>
          <a:lstStyle>
            <a:lvl1pPr lvl="0" algn="ctr">
              <a:lnSpc>
                <a:spcPct val="115000"/>
              </a:lnSpc>
              <a:spcBef>
                <a:spcPts val="0"/>
              </a:spcBef>
              <a:spcAft>
                <a:spcPts val="0"/>
              </a:spcAft>
              <a:buSzPts val="2700"/>
              <a:buNone/>
              <a:defRPr b="1"/>
            </a:lvl1pPr>
            <a:lvl2pPr lvl="1" algn="ctr">
              <a:spcBef>
                <a:spcPts val="0"/>
              </a:spcBef>
              <a:spcAft>
                <a:spcPts val="0"/>
              </a:spcAft>
              <a:buSzPts val="4000"/>
              <a:buNone/>
              <a:defRPr sz="8000"/>
            </a:lvl2pPr>
            <a:lvl3pPr lvl="2" algn="ctr">
              <a:spcBef>
                <a:spcPts val="0"/>
              </a:spcBef>
              <a:spcAft>
                <a:spcPts val="0"/>
              </a:spcAft>
              <a:buSzPts val="4000"/>
              <a:buNone/>
              <a:defRPr sz="8000"/>
            </a:lvl3pPr>
            <a:lvl4pPr lvl="3" algn="ctr">
              <a:spcBef>
                <a:spcPts val="0"/>
              </a:spcBef>
              <a:spcAft>
                <a:spcPts val="0"/>
              </a:spcAft>
              <a:buSzPts val="4000"/>
              <a:buNone/>
              <a:defRPr sz="8000"/>
            </a:lvl4pPr>
            <a:lvl5pPr lvl="4" algn="ctr">
              <a:spcBef>
                <a:spcPts val="0"/>
              </a:spcBef>
              <a:spcAft>
                <a:spcPts val="0"/>
              </a:spcAft>
              <a:buSzPts val="4000"/>
              <a:buNone/>
              <a:defRPr sz="8000"/>
            </a:lvl5pPr>
            <a:lvl6pPr lvl="5" algn="ctr">
              <a:spcBef>
                <a:spcPts val="0"/>
              </a:spcBef>
              <a:spcAft>
                <a:spcPts val="0"/>
              </a:spcAft>
              <a:buSzPts val="4000"/>
              <a:buNone/>
              <a:defRPr sz="8000"/>
            </a:lvl6pPr>
            <a:lvl7pPr lvl="6" algn="ctr">
              <a:spcBef>
                <a:spcPts val="0"/>
              </a:spcBef>
              <a:spcAft>
                <a:spcPts val="0"/>
              </a:spcAft>
              <a:buSzPts val="4000"/>
              <a:buNone/>
              <a:defRPr sz="8000"/>
            </a:lvl7pPr>
            <a:lvl8pPr lvl="7" algn="ctr">
              <a:spcBef>
                <a:spcPts val="0"/>
              </a:spcBef>
              <a:spcAft>
                <a:spcPts val="0"/>
              </a:spcAft>
              <a:buSzPts val="4000"/>
              <a:buNone/>
              <a:defRPr sz="8000"/>
            </a:lvl8pPr>
            <a:lvl9pPr lvl="8" algn="ctr">
              <a:spcBef>
                <a:spcPts val="0"/>
              </a:spcBef>
              <a:spcAft>
                <a:spcPts val="0"/>
              </a:spcAft>
              <a:buSzPts val="4000"/>
              <a:buNone/>
              <a:defRPr sz="8000"/>
            </a:lvl9pPr>
          </a:lstStyle>
          <a:p>
            <a:endParaRPr/>
          </a:p>
        </p:txBody>
      </p:sp>
      <p:sp>
        <p:nvSpPr>
          <p:cNvPr id="1352" name="Google Shape;1352;p42"/>
          <p:cNvSpPr txBox="1">
            <a:spLocks noGrp="1"/>
          </p:cNvSpPr>
          <p:nvPr>
            <p:ph type="subTitle" idx="1"/>
          </p:nvPr>
        </p:nvSpPr>
        <p:spPr>
          <a:xfrm>
            <a:off x="1475700" y="4523000"/>
            <a:ext cx="7213200" cy="38838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sz="2800"/>
            </a:lvl1pPr>
            <a:lvl2pPr lvl="1" algn="ctr">
              <a:spcBef>
                <a:spcPts val="3200"/>
              </a:spcBef>
              <a:spcAft>
                <a:spcPts val="0"/>
              </a:spcAft>
              <a:buNone/>
              <a:defRPr/>
            </a:lvl2pPr>
            <a:lvl3pPr lvl="2" algn="ctr">
              <a:spcBef>
                <a:spcPts val="3200"/>
              </a:spcBef>
              <a:spcAft>
                <a:spcPts val="0"/>
              </a:spcAft>
              <a:buNone/>
              <a:defRPr/>
            </a:lvl3pPr>
            <a:lvl4pPr lvl="3" algn="ctr">
              <a:spcBef>
                <a:spcPts val="3200"/>
              </a:spcBef>
              <a:spcAft>
                <a:spcPts val="0"/>
              </a:spcAft>
              <a:buNone/>
              <a:defRPr/>
            </a:lvl4pPr>
            <a:lvl5pPr lvl="4" algn="ctr">
              <a:spcBef>
                <a:spcPts val="3200"/>
              </a:spcBef>
              <a:spcAft>
                <a:spcPts val="0"/>
              </a:spcAft>
              <a:buNone/>
              <a:defRPr/>
            </a:lvl5pPr>
            <a:lvl6pPr lvl="5" algn="ctr">
              <a:spcBef>
                <a:spcPts val="3200"/>
              </a:spcBef>
              <a:spcAft>
                <a:spcPts val="0"/>
              </a:spcAft>
              <a:buNone/>
              <a:defRPr/>
            </a:lvl6pPr>
            <a:lvl7pPr lvl="6" algn="ctr">
              <a:spcBef>
                <a:spcPts val="3200"/>
              </a:spcBef>
              <a:spcAft>
                <a:spcPts val="0"/>
              </a:spcAft>
              <a:buNone/>
              <a:defRPr/>
            </a:lvl7pPr>
            <a:lvl8pPr lvl="7" algn="ctr">
              <a:spcBef>
                <a:spcPts val="3200"/>
              </a:spcBef>
              <a:spcAft>
                <a:spcPts val="0"/>
              </a:spcAft>
              <a:buNone/>
              <a:defRPr/>
            </a:lvl8pPr>
            <a:lvl9pPr lvl="8" algn="ctr">
              <a:spcBef>
                <a:spcPts val="3200"/>
              </a:spcBef>
              <a:spcAft>
                <a:spcPts val="3200"/>
              </a:spcAft>
              <a:buNone/>
              <a:defRPr/>
            </a:lvl9pPr>
          </a:lstStyle>
          <a:p>
            <a:endParaRPr/>
          </a:p>
        </p:txBody>
      </p:sp>
      <p:cxnSp>
        <p:nvCxnSpPr>
          <p:cNvPr id="1353" name="Google Shape;1353;p42"/>
          <p:cNvCxnSpPr/>
          <p:nvPr/>
        </p:nvCxnSpPr>
        <p:spPr>
          <a:xfrm>
            <a:off x="4406100" y="3194950"/>
            <a:ext cx="1352400" cy="0"/>
          </a:xfrm>
          <a:prstGeom prst="straightConnector1">
            <a:avLst/>
          </a:prstGeom>
          <a:noFill/>
          <a:ln w="76200" cap="flat" cmpd="sng">
            <a:solidFill>
              <a:schemeClr val="accent1"/>
            </a:solidFill>
            <a:prstDash val="solid"/>
            <a:round/>
            <a:headEnd type="none" w="med" len="med"/>
            <a:tailEnd type="none" w="med" len="med"/>
          </a:ln>
        </p:spPr>
      </p:cxnSp>
    </p:spTree>
    <p:extLst>
      <p:ext uri="{BB962C8B-B14F-4D97-AF65-F5344CB8AC3E}">
        <p14:creationId xmlns:p14="http://schemas.microsoft.com/office/powerpoint/2010/main" val="18647989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8"/>
        <p:cNvGrpSpPr/>
        <p:nvPr/>
      </p:nvGrpSpPr>
      <p:grpSpPr>
        <a:xfrm>
          <a:off x="0" y="0"/>
          <a:ext cx="0" cy="0"/>
          <a:chOff x="0" y="0"/>
          <a:chExt cx="0" cy="0"/>
        </a:xfrm>
      </p:grpSpPr>
      <p:sp>
        <p:nvSpPr>
          <p:cNvPr id="19" name="Google Shape;19;p4"/>
          <p:cNvSpPr/>
          <p:nvPr/>
        </p:nvSpPr>
        <p:spPr>
          <a:xfrm>
            <a:off x="0" y="2436150"/>
            <a:ext cx="18326400" cy="7878000"/>
          </a:xfrm>
          <a:prstGeom prst="rect">
            <a:avLst/>
          </a:prstGeom>
          <a:solidFill>
            <a:schemeClr val="accent3"/>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20" name="Google Shape;20;p4"/>
          <p:cNvSpPr txBox="1">
            <a:spLocks noGrp="1"/>
          </p:cNvSpPr>
          <p:nvPr>
            <p:ph type="body" idx="1"/>
          </p:nvPr>
        </p:nvSpPr>
        <p:spPr>
          <a:xfrm>
            <a:off x="1426450" y="2487400"/>
            <a:ext cx="15090000" cy="6510600"/>
          </a:xfrm>
          <a:prstGeom prst="rect">
            <a:avLst/>
          </a:prstGeom>
        </p:spPr>
        <p:txBody>
          <a:bodyPr spcFirstLastPara="1" wrap="square" lIns="91425" tIns="91425" rIns="91425" bIns="91425" anchor="t" anchorCtr="0">
            <a:noAutofit/>
          </a:bodyPr>
          <a:lstStyle>
            <a:lvl1pPr marL="914400" lvl="0" indent="-635000">
              <a:lnSpc>
                <a:spcPct val="100000"/>
              </a:lnSpc>
              <a:spcBef>
                <a:spcPts val="0"/>
              </a:spcBef>
              <a:spcAft>
                <a:spcPts val="0"/>
              </a:spcAft>
              <a:buClr>
                <a:schemeClr val="dk1"/>
              </a:buClr>
              <a:buSzPts val="1400"/>
              <a:buAutoNum type="arabicPeriod"/>
              <a:defRPr>
                <a:solidFill>
                  <a:schemeClr val="dk1"/>
                </a:solidFill>
              </a:defRPr>
            </a:lvl1pPr>
            <a:lvl2pPr marL="1828800" lvl="1" indent="-635000">
              <a:lnSpc>
                <a:spcPct val="100000"/>
              </a:lnSpc>
              <a:spcBef>
                <a:spcPts val="3200"/>
              </a:spcBef>
              <a:spcAft>
                <a:spcPts val="0"/>
              </a:spcAft>
              <a:buClr>
                <a:schemeClr val="dk1"/>
              </a:buClr>
              <a:buSzPts val="1400"/>
              <a:buChar char="○"/>
              <a:defRPr>
                <a:solidFill>
                  <a:schemeClr val="dk1"/>
                </a:solidFill>
              </a:defRPr>
            </a:lvl2pPr>
            <a:lvl3pPr marL="2743200" lvl="2" indent="-635000">
              <a:spcBef>
                <a:spcPts val="3200"/>
              </a:spcBef>
              <a:spcAft>
                <a:spcPts val="0"/>
              </a:spcAft>
              <a:buClr>
                <a:schemeClr val="dk1"/>
              </a:buClr>
              <a:buSzPts val="1400"/>
              <a:buChar char="■"/>
              <a:defRPr>
                <a:solidFill>
                  <a:schemeClr val="dk1"/>
                </a:solidFill>
              </a:defRPr>
            </a:lvl3pPr>
            <a:lvl4pPr marL="3657600" lvl="3" indent="-635000">
              <a:spcBef>
                <a:spcPts val="3200"/>
              </a:spcBef>
              <a:spcAft>
                <a:spcPts val="0"/>
              </a:spcAft>
              <a:buClr>
                <a:schemeClr val="dk1"/>
              </a:buClr>
              <a:buSzPts val="1400"/>
              <a:buChar char="●"/>
              <a:defRPr>
                <a:solidFill>
                  <a:schemeClr val="dk1"/>
                </a:solidFill>
              </a:defRPr>
            </a:lvl4pPr>
            <a:lvl5pPr marL="4572000" lvl="4" indent="-635000">
              <a:spcBef>
                <a:spcPts val="3200"/>
              </a:spcBef>
              <a:spcAft>
                <a:spcPts val="0"/>
              </a:spcAft>
              <a:buClr>
                <a:schemeClr val="dk1"/>
              </a:buClr>
              <a:buSzPts val="1400"/>
              <a:buChar char="○"/>
              <a:defRPr>
                <a:solidFill>
                  <a:schemeClr val="dk1"/>
                </a:solidFill>
              </a:defRPr>
            </a:lvl5pPr>
            <a:lvl6pPr marL="5486400" lvl="5" indent="-635000">
              <a:spcBef>
                <a:spcPts val="3200"/>
              </a:spcBef>
              <a:spcAft>
                <a:spcPts val="0"/>
              </a:spcAft>
              <a:buClr>
                <a:schemeClr val="dk1"/>
              </a:buClr>
              <a:buSzPts val="1400"/>
              <a:buChar char="■"/>
              <a:defRPr>
                <a:solidFill>
                  <a:schemeClr val="dk1"/>
                </a:solidFill>
              </a:defRPr>
            </a:lvl6pPr>
            <a:lvl7pPr marL="6400800" lvl="6" indent="-635000">
              <a:spcBef>
                <a:spcPts val="3200"/>
              </a:spcBef>
              <a:spcAft>
                <a:spcPts val="0"/>
              </a:spcAft>
              <a:buClr>
                <a:schemeClr val="dk1"/>
              </a:buClr>
              <a:buSzPts val="1400"/>
              <a:buChar char="●"/>
              <a:defRPr>
                <a:solidFill>
                  <a:schemeClr val="dk1"/>
                </a:solidFill>
              </a:defRPr>
            </a:lvl7pPr>
            <a:lvl8pPr marL="7315200" lvl="7" indent="-635000">
              <a:spcBef>
                <a:spcPts val="3200"/>
              </a:spcBef>
              <a:spcAft>
                <a:spcPts val="0"/>
              </a:spcAft>
              <a:buClr>
                <a:schemeClr val="dk1"/>
              </a:buClr>
              <a:buSzPts val="1400"/>
              <a:buChar char="○"/>
              <a:defRPr>
                <a:solidFill>
                  <a:schemeClr val="dk1"/>
                </a:solidFill>
              </a:defRPr>
            </a:lvl8pPr>
            <a:lvl9pPr marL="8229600" lvl="8" indent="-635000">
              <a:spcBef>
                <a:spcPts val="3200"/>
              </a:spcBef>
              <a:spcAft>
                <a:spcPts val="3200"/>
              </a:spcAft>
              <a:buClr>
                <a:schemeClr val="dk1"/>
              </a:buClr>
              <a:buSzPts val="1400"/>
              <a:buChar char="■"/>
              <a:defRPr>
                <a:solidFill>
                  <a:schemeClr val="dk1"/>
                </a:solidFill>
              </a:defRPr>
            </a:lvl9pPr>
          </a:lstStyle>
          <a:p>
            <a:endParaRPr/>
          </a:p>
        </p:txBody>
      </p:sp>
      <p:sp>
        <p:nvSpPr>
          <p:cNvPr id="21" name="Google Shape;21;p4"/>
          <p:cNvSpPr txBox="1">
            <a:spLocks noGrp="1"/>
          </p:cNvSpPr>
          <p:nvPr>
            <p:ph type="title"/>
          </p:nvPr>
        </p:nvSpPr>
        <p:spPr>
          <a:xfrm>
            <a:off x="1426450" y="1061168"/>
            <a:ext cx="11536200" cy="10572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2700"/>
              <a:buNone/>
              <a:defRPr sz="6000">
                <a:solidFill>
                  <a:schemeClr val="dk1"/>
                </a:solidFill>
              </a:defRPr>
            </a:lvl1pPr>
            <a:lvl2pPr lvl="1" rtl="0">
              <a:spcBef>
                <a:spcPts val="0"/>
              </a:spcBef>
              <a:spcAft>
                <a:spcPts val="0"/>
              </a:spcAft>
              <a:buClr>
                <a:schemeClr val="dk1"/>
              </a:buClr>
              <a:buSzPts val="3000"/>
              <a:buNone/>
              <a:defRPr>
                <a:solidFill>
                  <a:schemeClr val="dk1"/>
                </a:solidFill>
              </a:defRPr>
            </a:lvl2pPr>
            <a:lvl3pPr lvl="2" rtl="0">
              <a:spcBef>
                <a:spcPts val="0"/>
              </a:spcBef>
              <a:spcAft>
                <a:spcPts val="0"/>
              </a:spcAft>
              <a:buClr>
                <a:schemeClr val="dk1"/>
              </a:buClr>
              <a:buSzPts val="3000"/>
              <a:buNone/>
              <a:defRPr>
                <a:solidFill>
                  <a:schemeClr val="dk1"/>
                </a:solidFill>
              </a:defRPr>
            </a:lvl3pPr>
            <a:lvl4pPr lvl="3" rtl="0">
              <a:spcBef>
                <a:spcPts val="0"/>
              </a:spcBef>
              <a:spcAft>
                <a:spcPts val="0"/>
              </a:spcAft>
              <a:buClr>
                <a:schemeClr val="dk1"/>
              </a:buClr>
              <a:buSzPts val="3000"/>
              <a:buNone/>
              <a:defRPr>
                <a:solidFill>
                  <a:schemeClr val="dk1"/>
                </a:solidFill>
              </a:defRPr>
            </a:lvl4pPr>
            <a:lvl5pPr lvl="4" rtl="0">
              <a:spcBef>
                <a:spcPts val="0"/>
              </a:spcBef>
              <a:spcAft>
                <a:spcPts val="0"/>
              </a:spcAft>
              <a:buClr>
                <a:schemeClr val="dk1"/>
              </a:buClr>
              <a:buSzPts val="3000"/>
              <a:buNone/>
              <a:defRPr>
                <a:solidFill>
                  <a:schemeClr val="dk1"/>
                </a:solidFill>
              </a:defRPr>
            </a:lvl5pPr>
            <a:lvl6pPr lvl="5" rtl="0">
              <a:spcBef>
                <a:spcPts val="0"/>
              </a:spcBef>
              <a:spcAft>
                <a:spcPts val="0"/>
              </a:spcAft>
              <a:buClr>
                <a:schemeClr val="dk1"/>
              </a:buClr>
              <a:buSzPts val="3000"/>
              <a:buNone/>
              <a:defRPr>
                <a:solidFill>
                  <a:schemeClr val="dk1"/>
                </a:solidFill>
              </a:defRPr>
            </a:lvl6pPr>
            <a:lvl7pPr lvl="6" rtl="0">
              <a:spcBef>
                <a:spcPts val="0"/>
              </a:spcBef>
              <a:spcAft>
                <a:spcPts val="0"/>
              </a:spcAft>
              <a:buClr>
                <a:schemeClr val="dk1"/>
              </a:buClr>
              <a:buSzPts val="3000"/>
              <a:buNone/>
              <a:defRPr>
                <a:solidFill>
                  <a:schemeClr val="dk1"/>
                </a:solidFill>
              </a:defRPr>
            </a:lvl7pPr>
            <a:lvl8pPr lvl="7" rtl="0">
              <a:spcBef>
                <a:spcPts val="0"/>
              </a:spcBef>
              <a:spcAft>
                <a:spcPts val="0"/>
              </a:spcAft>
              <a:buClr>
                <a:schemeClr val="dk1"/>
              </a:buClr>
              <a:buSzPts val="3000"/>
              <a:buNone/>
              <a:defRPr>
                <a:solidFill>
                  <a:schemeClr val="dk1"/>
                </a:solidFill>
              </a:defRPr>
            </a:lvl8pPr>
            <a:lvl9pPr lvl="8" rtl="0">
              <a:spcBef>
                <a:spcPts val="0"/>
              </a:spcBef>
              <a:spcAft>
                <a:spcPts val="0"/>
              </a:spcAft>
              <a:buClr>
                <a:schemeClr val="dk1"/>
              </a:buClr>
              <a:buSzPts val="3000"/>
              <a:buNone/>
              <a:defRPr>
                <a:solidFill>
                  <a:schemeClr val="dk1"/>
                </a:solidFill>
              </a:defRPr>
            </a:lvl9pPr>
          </a:lstStyle>
          <a:p>
            <a:endParaRPr/>
          </a:p>
        </p:txBody>
      </p:sp>
    </p:spTree>
    <p:extLst>
      <p:ext uri="{BB962C8B-B14F-4D97-AF65-F5344CB8AC3E}">
        <p14:creationId xmlns:p14="http://schemas.microsoft.com/office/powerpoint/2010/main" val="38379379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four columns 1">
  <p:cSld name="Title and four columns 1">
    <p:spTree>
      <p:nvGrpSpPr>
        <p:cNvPr id="1" name="Shape 86"/>
        <p:cNvGrpSpPr/>
        <p:nvPr/>
      </p:nvGrpSpPr>
      <p:grpSpPr>
        <a:xfrm>
          <a:off x="0" y="0"/>
          <a:ext cx="0" cy="0"/>
          <a:chOff x="0" y="0"/>
          <a:chExt cx="0" cy="0"/>
        </a:xfrm>
      </p:grpSpPr>
      <p:sp>
        <p:nvSpPr>
          <p:cNvPr id="87" name="Google Shape;87;p18"/>
          <p:cNvSpPr txBox="1">
            <a:spLocks noGrp="1"/>
          </p:cNvSpPr>
          <p:nvPr>
            <p:ph type="title"/>
          </p:nvPr>
        </p:nvSpPr>
        <p:spPr>
          <a:xfrm>
            <a:off x="3948600" y="1061450"/>
            <a:ext cx="10390800" cy="10572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2700"/>
              <a:buNone/>
              <a:defRPr sz="6000">
                <a:solidFill>
                  <a:schemeClr val="dk1"/>
                </a:solidFill>
              </a:defRPr>
            </a:lvl1pPr>
            <a:lvl2pPr lvl="1" rtl="0">
              <a:spcBef>
                <a:spcPts val="0"/>
              </a:spcBef>
              <a:spcAft>
                <a:spcPts val="0"/>
              </a:spcAft>
              <a:buClr>
                <a:schemeClr val="dk1"/>
              </a:buClr>
              <a:buSzPts val="3000"/>
              <a:buNone/>
              <a:defRPr>
                <a:solidFill>
                  <a:schemeClr val="dk1"/>
                </a:solidFill>
              </a:defRPr>
            </a:lvl2pPr>
            <a:lvl3pPr lvl="2" rtl="0">
              <a:spcBef>
                <a:spcPts val="0"/>
              </a:spcBef>
              <a:spcAft>
                <a:spcPts val="0"/>
              </a:spcAft>
              <a:buClr>
                <a:schemeClr val="dk1"/>
              </a:buClr>
              <a:buSzPts val="3000"/>
              <a:buNone/>
              <a:defRPr>
                <a:solidFill>
                  <a:schemeClr val="dk1"/>
                </a:solidFill>
              </a:defRPr>
            </a:lvl3pPr>
            <a:lvl4pPr lvl="3" rtl="0">
              <a:spcBef>
                <a:spcPts val="0"/>
              </a:spcBef>
              <a:spcAft>
                <a:spcPts val="0"/>
              </a:spcAft>
              <a:buClr>
                <a:schemeClr val="dk1"/>
              </a:buClr>
              <a:buSzPts val="3000"/>
              <a:buNone/>
              <a:defRPr>
                <a:solidFill>
                  <a:schemeClr val="dk1"/>
                </a:solidFill>
              </a:defRPr>
            </a:lvl4pPr>
            <a:lvl5pPr lvl="4" rtl="0">
              <a:spcBef>
                <a:spcPts val="0"/>
              </a:spcBef>
              <a:spcAft>
                <a:spcPts val="0"/>
              </a:spcAft>
              <a:buClr>
                <a:schemeClr val="dk1"/>
              </a:buClr>
              <a:buSzPts val="3000"/>
              <a:buNone/>
              <a:defRPr>
                <a:solidFill>
                  <a:schemeClr val="dk1"/>
                </a:solidFill>
              </a:defRPr>
            </a:lvl5pPr>
            <a:lvl6pPr lvl="5" rtl="0">
              <a:spcBef>
                <a:spcPts val="0"/>
              </a:spcBef>
              <a:spcAft>
                <a:spcPts val="0"/>
              </a:spcAft>
              <a:buClr>
                <a:schemeClr val="dk1"/>
              </a:buClr>
              <a:buSzPts val="3000"/>
              <a:buNone/>
              <a:defRPr>
                <a:solidFill>
                  <a:schemeClr val="dk1"/>
                </a:solidFill>
              </a:defRPr>
            </a:lvl6pPr>
            <a:lvl7pPr lvl="6" rtl="0">
              <a:spcBef>
                <a:spcPts val="0"/>
              </a:spcBef>
              <a:spcAft>
                <a:spcPts val="0"/>
              </a:spcAft>
              <a:buClr>
                <a:schemeClr val="dk1"/>
              </a:buClr>
              <a:buSzPts val="3000"/>
              <a:buNone/>
              <a:defRPr>
                <a:solidFill>
                  <a:schemeClr val="dk1"/>
                </a:solidFill>
              </a:defRPr>
            </a:lvl7pPr>
            <a:lvl8pPr lvl="7" rtl="0">
              <a:spcBef>
                <a:spcPts val="0"/>
              </a:spcBef>
              <a:spcAft>
                <a:spcPts val="0"/>
              </a:spcAft>
              <a:buClr>
                <a:schemeClr val="dk1"/>
              </a:buClr>
              <a:buSzPts val="3000"/>
              <a:buNone/>
              <a:defRPr>
                <a:solidFill>
                  <a:schemeClr val="dk1"/>
                </a:solidFill>
              </a:defRPr>
            </a:lvl8pPr>
            <a:lvl9pPr lvl="8" rtl="0">
              <a:spcBef>
                <a:spcPts val="0"/>
              </a:spcBef>
              <a:spcAft>
                <a:spcPts val="0"/>
              </a:spcAft>
              <a:buClr>
                <a:schemeClr val="dk1"/>
              </a:buClr>
              <a:buSzPts val="3000"/>
              <a:buNone/>
              <a:defRPr>
                <a:solidFill>
                  <a:schemeClr val="dk1"/>
                </a:solidFill>
              </a:defRPr>
            </a:lvl9pPr>
          </a:lstStyle>
          <a:p>
            <a:endParaRPr/>
          </a:p>
        </p:txBody>
      </p:sp>
      <p:sp>
        <p:nvSpPr>
          <p:cNvPr id="88" name="Google Shape;88;p18"/>
          <p:cNvSpPr txBox="1">
            <a:spLocks noGrp="1"/>
          </p:cNvSpPr>
          <p:nvPr>
            <p:ph type="title" idx="2"/>
          </p:nvPr>
        </p:nvSpPr>
        <p:spPr>
          <a:xfrm>
            <a:off x="3765750" y="3170550"/>
            <a:ext cx="3918600" cy="667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800"/>
              <a:buNone/>
              <a:defRPr sz="3600">
                <a:solidFill>
                  <a:schemeClr val="dk1"/>
                </a:solidFill>
              </a:defRPr>
            </a:lvl1pPr>
            <a:lvl2pPr lvl="1" algn="ctr" rtl="0">
              <a:spcBef>
                <a:spcPts val="0"/>
              </a:spcBef>
              <a:spcAft>
                <a:spcPts val="0"/>
              </a:spcAft>
              <a:buClr>
                <a:schemeClr val="dk1"/>
              </a:buClr>
              <a:buSzPts val="1800"/>
              <a:buNone/>
              <a:defRPr sz="3600">
                <a:solidFill>
                  <a:schemeClr val="dk1"/>
                </a:solidFill>
              </a:defRPr>
            </a:lvl2pPr>
            <a:lvl3pPr lvl="2" algn="ctr" rtl="0">
              <a:spcBef>
                <a:spcPts val="0"/>
              </a:spcBef>
              <a:spcAft>
                <a:spcPts val="0"/>
              </a:spcAft>
              <a:buClr>
                <a:schemeClr val="dk1"/>
              </a:buClr>
              <a:buSzPts val="1800"/>
              <a:buNone/>
              <a:defRPr sz="3600">
                <a:solidFill>
                  <a:schemeClr val="dk1"/>
                </a:solidFill>
              </a:defRPr>
            </a:lvl3pPr>
            <a:lvl4pPr lvl="3" algn="ctr" rtl="0">
              <a:spcBef>
                <a:spcPts val="0"/>
              </a:spcBef>
              <a:spcAft>
                <a:spcPts val="0"/>
              </a:spcAft>
              <a:buClr>
                <a:schemeClr val="dk1"/>
              </a:buClr>
              <a:buSzPts val="1800"/>
              <a:buNone/>
              <a:defRPr sz="3600">
                <a:solidFill>
                  <a:schemeClr val="dk1"/>
                </a:solidFill>
              </a:defRPr>
            </a:lvl4pPr>
            <a:lvl5pPr lvl="4" algn="ctr" rtl="0">
              <a:spcBef>
                <a:spcPts val="0"/>
              </a:spcBef>
              <a:spcAft>
                <a:spcPts val="0"/>
              </a:spcAft>
              <a:buClr>
                <a:schemeClr val="dk1"/>
              </a:buClr>
              <a:buSzPts val="1800"/>
              <a:buNone/>
              <a:defRPr sz="3600">
                <a:solidFill>
                  <a:schemeClr val="dk1"/>
                </a:solidFill>
              </a:defRPr>
            </a:lvl5pPr>
            <a:lvl6pPr lvl="5" algn="ctr" rtl="0">
              <a:spcBef>
                <a:spcPts val="0"/>
              </a:spcBef>
              <a:spcAft>
                <a:spcPts val="0"/>
              </a:spcAft>
              <a:buClr>
                <a:schemeClr val="dk1"/>
              </a:buClr>
              <a:buSzPts val="1800"/>
              <a:buNone/>
              <a:defRPr sz="3600">
                <a:solidFill>
                  <a:schemeClr val="dk1"/>
                </a:solidFill>
              </a:defRPr>
            </a:lvl6pPr>
            <a:lvl7pPr lvl="6" algn="ctr" rtl="0">
              <a:spcBef>
                <a:spcPts val="0"/>
              </a:spcBef>
              <a:spcAft>
                <a:spcPts val="0"/>
              </a:spcAft>
              <a:buClr>
                <a:schemeClr val="dk1"/>
              </a:buClr>
              <a:buSzPts val="1800"/>
              <a:buNone/>
              <a:defRPr sz="3600">
                <a:solidFill>
                  <a:schemeClr val="dk1"/>
                </a:solidFill>
              </a:defRPr>
            </a:lvl7pPr>
            <a:lvl8pPr lvl="7" algn="ctr" rtl="0">
              <a:spcBef>
                <a:spcPts val="0"/>
              </a:spcBef>
              <a:spcAft>
                <a:spcPts val="0"/>
              </a:spcAft>
              <a:buClr>
                <a:schemeClr val="dk1"/>
              </a:buClr>
              <a:buSzPts val="1800"/>
              <a:buNone/>
              <a:defRPr sz="3600">
                <a:solidFill>
                  <a:schemeClr val="dk1"/>
                </a:solidFill>
              </a:defRPr>
            </a:lvl8pPr>
            <a:lvl9pPr lvl="8" algn="ctr" rtl="0">
              <a:spcBef>
                <a:spcPts val="0"/>
              </a:spcBef>
              <a:spcAft>
                <a:spcPts val="0"/>
              </a:spcAft>
              <a:buClr>
                <a:schemeClr val="dk1"/>
              </a:buClr>
              <a:buSzPts val="1800"/>
              <a:buNone/>
              <a:defRPr sz="3600">
                <a:solidFill>
                  <a:schemeClr val="dk1"/>
                </a:solidFill>
              </a:defRPr>
            </a:lvl9pPr>
          </a:lstStyle>
          <a:p>
            <a:endParaRPr/>
          </a:p>
        </p:txBody>
      </p:sp>
      <p:sp>
        <p:nvSpPr>
          <p:cNvPr id="89" name="Google Shape;89;p18"/>
          <p:cNvSpPr txBox="1">
            <a:spLocks noGrp="1"/>
          </p:cNvSpPr>
          <p:nvPr>
            <p:ph type="subTitle" idx="1"/>
          </p:nvPr>
        </p:nvSpPr>
        <p:spPr>
          <a:xfrm>
            <a:off x="2992350" y="3705422"/>
            <a:ext cx="5465400" cy="416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None/>
              <a:defRPr>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90" name="Google Shape;90;p18"/>
          <p:cNvSpPr txBox="1">
            <a:spLocks noGrp="1"/>
          </p:cNvSpPr>
          <p:nvPr>
            <p:ph type="title" idx="3"/>
          </p:nvPr>
        </p:nvSpPr>
        <p:spPr>
          <a:xfrm>
            <a:off x="3765750" y="6193950"/>
            <a:ext cx="3918600" cy="667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800"/>
              <a:buNone/>
              <a:defRPr sz="3600">
                <a:solidFill>
                  <a:schemeClr val="dk1"/>
                </a:solidFill>
              </a:defRPr>
            </a:lvl1pPr>
            <a:lvl2pPr lvl="1" algn="ctr" rtl="0">
              <a:spcBef>
                <a:spcPts val="0"/>
              </a:spcBef>
              <a:spcAft>
                <a:spcPts val="0"/>
              </a:spcAft>
              <a:buClr>
                <a:schemeClr val="dk1"/>
              </a:buClr>
              <a:buSzPts val="1800"/>
              <a:buNone/>
              <a:defRPr sz="3600">
                <a:solidFill>
                  <a:schemeClr val="dk1"/>
                </a:solidFill>
              </a:defRPr>
            </a:lvl2pPr>
            <a:lvl3pPr lvl="2" algn="ctr" rtl="0">
              <a:spcBef>
                <a:spcPts val="0"/>
              </a:spcBef>
              <a:spcAft>
                <a:spcPts val="0"/>
              </a:spcAft>
              <a:buClr>
                <a:schemeClr val="dk1"/>
              </a:buClr>
              <a:buSzPts val="1800"/>
              <a:buNone/>
              <a:defRPr sz="3600">
                <a:solidFill>
                  <a:schemeClr val="dk1"/>
                </a:solidFill>
              </a:defRPr>
            </a:lvl3pPr>
            <a:lvl4pPr lvl="3" algn="ctr" rtl="0">
              <a:spcBef>
                <a:spcPts val="0"/>
              </a:spcBef>
              <a:spcAft>
                <a:spcPts val="0"/>
              </a:spcAft>
              <a:buClr>
                <a:schemeClr val="dk1"/>
              </a:buClr>
              <a:buSzPts val="1800"/>
              <a:buNone/>
              <a:defRPr sz="3600">
                <a:solidFill>
                  <a:schemeClr val="dk1"/>
                </a:solidFill>
              </a:defRPr>
            </a:lvl4pPr>
            <a:lvl5pPr lvl="4" algn="ctr" rtl="0">
              <a:spcBef>
                <a:spcPts val="0"/>
              </a:spcBef>
              <a:spcAft>
                <a:spcPts val="0"/>
              </a:spcAft>
              <a:buClr>
                <a:schemeClr val="dk1"/>
              </a:buClr>
              <a:buSzPts val="1800"/>
              <a:buNone/>
              <a:defRPr sz="3600">
                <a:solidFill>
                  <a:schemeClr val="dk1"/>
                </a:solidFill>
              </a:defRPr>
            </a:lvl5pPr>
            <a:lvl6pPr lvl="5" algn="ctr" rtl="0">
              <a:spcBef>
                <a:spcPts val="0"/>
              </a:spcBef>
              <a:spcAft>
                <a:spcPts val="0"/>
              </a:spcAft>
              <a:buClr>
                <a:schemeClr val="dk1"/>
              </a:buClr>
              <a:buSzPts val="1800"/>
              <a:buNone/>
              <a:defRPr sz="3600">
                <a:solidFill>
                  <a:schemeClr val="dk1"/>
                </a:solidFill>
              </a:defRPr>
            </a:lvl6pPr>
            <a:lvl7pPr lvl="6" algn="ctr" rtl="0">
              <a:spcBef>
                <a:spcPts val="0"/>
              </a:spcBef>
              <a:spcAft>
                <a:spcPts val="0"/>
              </a:spcAft>
              <a:buClr>
                <a:schemeClr val="dk1"/>
              </a:buClr>
              <a:buSzPts val="1800"/>
              <a:buNone/>
              <a:defRPr sz="3600">
                <a:solidFill>
                  <a:schemeClr val="dk1"/>
                </a:solidFill>
              </a:defRPr>
            </a:lvl7pPr>
            <a:lvl8pPr lvl="7" algn="ctr" rtl="0">
              <a:spcBef>
                <a:spcPts val="0"/>
              </a:spcBef>
              <a:spcAft>
                <a:spcPts val="0"/>
              </a:spcAft>
              <a:buClr>
                <a:schemeClr val="dk1"/>
              </a:buClr>
              <a:buSzPts val="1800"/>
              <a:buNone/>
              <a:defRPr sz="3600">
                <a:solidFill>
                  <a:schemeClr val="dk1"/>
                </a:solidFill>
              </a:defRPr>
            </a:lvl8pPr>
            <a:lvl9pPr lvl="8" algn="ctr" rtl="0">
              <a:spcBef>
                <a:spcPts val="0"/>
              </a:spcBef>
              <a:spcAft>
                <a:spcPts val="0"/>
              </a:spcAft>
              <a:buClr>
                <a:schemeClr val="dk1"/>
              </a:buClr>
              <a:buSzPts val="1800"/>
              <a:buNone/>
              <a:defRPr sz="3600">
                <a:solidFill>
                  <a:schemeClr val="dk1"/>
                </a:solidFill>
              </a:defRPr>
            </a:lvl9pPr>
          </a:lstStyle>
          <a:p>
            <a:endParaRPr/>
          </a:p>
        </p:txBody>
      </p:sp>
      <p:sp>
        <p:nvSpPr>
          <p:cNvPr id="91" name="Google Shape;91;p18"/>
          <p:cNvSpPr txBox="1">
            <a:spLocks noGrp="1"/>
          </p:cNvSpPr>
          <p:nvPr>
            <p:ph type="subTitle" idx="4"/>
          </p:nvPr>
        </p:nvSpPr>
        <p:spPr>
          <a:xfrm>
            <a:off x="2992350" y="6742694"/>
            <a:ext cx="5465400" cy="416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None/>
              <a:defRPr>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92" name="Google Shape;92;p18"/>
          <p:cNvSpPr txBox="1">
            <a:spLocks noGrp="1"/>
          </p:cNvSpPr>
          <p:nvPr>
            <p:ph type="title" idx="5"/>
          </p:nvPr>
        </p:nvSpPr>
        <p:spPr>
          <a:xfrm>
            <a:off x="10603692" y="3170550"/>
            <a:ext cx="3918600" cy="667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800"/>
              <a:buNone/>
              <a:defRPr sz="3600">
                <a:solidFill>
                  <a:schemeClr val="dk1"/>
                </a:solidFill>
              </a:defRPr>
            </a:lvl1pPr>
            <a:lvl2pPr lvl="1" algn="ctr" rtl="0">
              <a:spcBef>
                <a:spcPts val="0"/>
              </a:spcBef>
              <a:spcAft>
                <a:spcPts val="0"/>
              </a:spcAft>
              <a:buClr>
                <a:schemeClr val="dk1"/>
              </a:buClr>
              <a:buSzPts val="1800"/>
              <a:buNone/>
              <a:defRPr sz="3600">
                <a:solidFill>
                  <a:schemeClr val="dk1"/>
                </a:solidFill>
              </a:defRPr>
            </a:lvl2pPr>
            <a:lvl3pPr lvl="2" algn="ctr" rtl="0">
              <a:spcBef>
                <a:spcPts val="0"/>
              </a:spcBef>
              <a:spcAft>
                <a:spcPts val="0"/>
              </a:spcAft>
              <a:buClr>
                <a:schemeClr val="dk1"/>
              </a:buClr>
              <a:buSzPts val="1800"/>
              <a:buNone/>
              <a:defRPr sz="3600">
                <a:solidFill>
                  <a:schemeClr val="dk1"/>
                </a:solidFill>
              </a:defRPr>
            </a:lvl3pPr>
            <a:lvl4pPr lvl="3" algn="ctr" rtl="0">
              <a:spcBef>
                <a:spcPts val="0"/>
              </a:spcBef>
              <a:spcAft>
                <a:spcPts val="0"/>
              </a:spcAft>
              <a:buClr>
                <a:schemeClr val="dk1"/>
              </a:buClr>
              <a:buSzPts val="1800"/>
              <a:buNone/>
              <a:defRPr sz="3600">
                <a:solidFill>
                  <a:schemeClr val="dk1"/>
                </a:solidFill>
              </a:defRPr>
            </a:lvl4pPr>
            <a:lvl5pPr lvl="4" algn="ctr" rtl="0">
              <a:spcBef>
                <a:spcPts val="0"/>
              </a:spcBef>
              <a:spcAft>
                <a:spcPts val="0"/>
              </a:spcAft>
              <a:buClr>
                <a:schemeClr val="dk1"/>
              </a:buClr>
              <a:buSzPts val="1800"/>
              <a:buNone/>
              <a:defRPr sz="3600">
                <a:solidFill>
                  <a:schemeClr val="dk1"/>
                </a:solidFill>
              </a:defRPr>
            </a:lvl5pPr>
            <a:lvl6pPr lvl="5" algn="ctr" rtl="0">
              <a:spcBef>
                <a:spcPts val="0"/>
              </a:spcBef>
              <a:spcAft>
                <a:spcPts val="0"/>
              </a:spcAft>
              <a:buClr>
                <a:schemeClr val="dk1"/>
              </a:buClr>
              <a:buSzPts val="1800"/>
              <a:buNone/>
              <a:defRPr sz="3600">
                <a:solidFill>
                  <a:schemeClr val="dk1"/>
                </a:solidFill>
              </a:defRPr>
            </a:lvl6pPr>
            <a:lvl7pPr lvl="6" algn="ctr" rtl="0">
              <a:spcBef>
                <a:spcPts val="0"/>
              </a:spcBef>
              <a:spcAft>
                <a:spcPts val="0"/>
              </a:spcAft>
              <a:buClr>
                <a:schemeClr val="dk1"/>
              </a:buClr>
              <a:buSzPts val="1800"/>
              <a:buNone/>
              <a:defRPr sz="3600">
                <a:solidFill>
                  <a:schemeClr val="dk1"/>
                </a:solidFill>
              </a:defRPr>
            </a:lvl7pPr>
            <a:lvl8pPr lvl="7" algn="ctr" rtl="0">
              <a:spcBef>
                <a:spcPts val="0"/>
              </a:spcBef>
              <a:spcAft>
                <a:spcPts val="0"/>
              </a:spcAft>
              <a:buClr>
                <a:schemeClr val="dk1"/>
              </a:buClr>
              <a:buSzPts val="1800"/>
              <a:buNone/>
              <a:defRPr sz="3600">
                <a:solidFill>
                  <a:schemeClr val="dk1"/>
                </a:solidFill>
              </a:defRPr>
            </a:lvl8pPr>
            <a:lvl9pPr lvl="8" algn="ctr" rtl="0">
              <a:spcBef>
                <a:spcPts val="0"/>
              </a:spcBef>
              <a:spcAft>
                <a:spcPts val="0"/>
              </a:spcAft>
              <a:buClr>
                <a:schemeClr val="dk1"/>
              </a:buClr>
              <a:buSzPts val="1800"/>
              <a:buNone/>
              <a:defRPr sz="3600">
                <a:solidFill>
                  <a:schemeClr val="dk1"/>
                </a:solidFill>
              </a:defRPr>
            </a:lvl9pPr>
          </a:lstStyle>
          <a:p>
            <a:endParaRPr/>
          </a:p>
        </p:txBody>
      </p:sp>
      <p:sp>
        <p:nvSpPr>
          <p:cNvPr id="93" name="Google Shape;93;p18"/>
          <p:cNvSpPr txBox="1">
            <a:spLocks noGrp="1"/>
          </p:cNvSpPr>
          <p:nvPr>
            <p:ph type="subTitle" idx="6"/>
          </p:nvPr>
        </p:nvSpPr>
        <p:spPr>
          <a:xfrm>
            <a:off x="9830292" y="3705422"/>
            <a:ext cx="5465400" cy="416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None/>
              <a:defRPr>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94" name="Google Shape;94;p18"/>
          <p:cNvSpPr txBox="1">
            <a:spLocks noGrp="1"/>
          </p:cNvSpPr>
          <p:nvPr>
            <p:ph type="title" idx="7"/>
          </p:nvPr>
        </p:nvSpPr>
        <p:spPr>
          <a:xfrm>
            <a:off x="10603692" y="6194250"/>
            <a:ext cx="3918600" cy="667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800"/>
              <a:buNone/>
              <a:defRPr sz="3600">
                <a:solidFill>
                  <a:schemeClr val="dk1"/>
                </a:solidFill>
              </a:defRPr>
            </a:lvl1pPr>
            <a:lvl2pPr lvl="1" algn="ctr" rtl="0">
              <a:spcBef>
                <a:spcPts val="0"/>
              </a:spcBef>
              <a:spcAft>
                <a:spcPts val="0"/>
              </a:spcAft>
              <a:buClr>
                <a:schemeClr val="dk1"/>
              </a:buClr>
              <a:buSzPts val="1800"/>
              <a:buNone/>
              <a:defRPr sz="3600">
                <a:solidFill>
                  <a:schemeClr val="dk1"/>
                </a:solidFill>
              </a:defRPr>
            </a:lvl2pPr>
            <a:lvl3pPr lvl="2" algn="ctr" rtl="0">
              <a:spcBef>
                <a:spcPts val="0"/>
              </a:spcBef>
              <a:spcAft>
                <a:spcPts val="0"/>
              </a:spcAft>
              <a:buClr>
                <a:schemeClr val="dk1"/>
              </a:buClr>
              <a:buSzPts val="1800"/>
              <a:buNone/>
              <a:defRPr sz="3600">
                <a:solidFill>
                  <a:schemeClr val="dk1"/>
                </a:solidFill>
              </a:defRPr>
            </a:lvl3pPr>
            <a:lvl4pPr lvl="3" algn="ctr" rtl="0">
              <a:spcBef>
                <a:spcPts val="0"/>
              </a:spcBef>
              <a:spcAft>
                <a:spcPts val="0"/>
              </a:spcAft>
              <a:buClr>
                <a:schemeClr val="dk1"/>
              </a:buClr>
              <a:buSzPts val="1800"/>
              <a:buNone/>
              <a:defRPr sz="3600">
                <a:solidFill>
                  <a:schemeClr val="dk1"/>
                </a:solidFill>
              </a:defRPr>
            </a:lvl4pPr>
            <a:lvl5pPr lvl="4" algn="ctr" rtl="0">
              <a:spcBef>
                <a:spcPts val="0"/>
              </a:spcBef>
              <a:spcAft>
                <a:spcPts val="0"/>
              </a:spcAft>
              <a:buClr>
                <a:schemeClr val="dk1"/>
              </a:buClr>
              <a:buSzPts val="1800"/>
              <a:buNone/>
              <a:defRPr sz="3600">
                <a:solidFill>
                  <a:schemeClr val="dk1"/>
                </a:solidFill>
              </a:defRPr>
            </a:lvl5pPr>
            <a:lvl6pPr lvl="5" algn="ctr" rtl="0">
              <a:spcBef>
                <a:spcPts val="0"/>
              </a:spcBef>
              <a:spcAft>
                <a:spcPts val="0"/>
              </a:spcAft>
              <a:buClr>
                <a:schemeClr val="dk1"/>
              </a:buClr>
              <a:buSzPts val="1800"/>
              <a:buNone/>
              <a:defRPr sz="3600">
                <a:solidFill>
                  <a:schemeClr val="dk1"/>
                </a:solidFill>
              </a:defRPr>
            </a:lvl6pPr>
            <a:lvl7pPr lvl="6" algn="ctr" rtl="0">
              <a:spcBef>
                <a:spcPts val="0"/>
              </a:spcBef>
              <a:spcAft>
                <a:spcPts val="0"/>
              </a:spcAft>
              <a:buClr>
                <a:schemeClr val="dk1"/>
              </a:buClr>
              <a:buSzPts val="1800"/>
              <a:buNone/>
              <a:defRPr sz="3600">
                <a:solidFill>
                  <a:schemeClr val="dk1"/>
                </a:solidFill>
              </a:defRPr>
            </a:lvl7pPr>
            <a:lvl8pPr lvl="7" algn="ctr" rtl="0">
              <a:spcBef>
                <a:spcPts val="0"/>
              </a:spcBef>
              <a:spcAft>
                <a:spcPts val="0"/>
              </a:spcAft>
              <a:buClr>
                <a:schemeClr val="dk1"/>
              </a:buClr>
              <a:buSzPts val="1800"/>
              <a:buNone/>
              <a:defRPr sz="3600">
                <a:solidFill>
                  <a:schemeClr val="dk1"/>
                </a:solidFill>
              </a:defRPr>
            </a:lvl8pPr>
            <a:lvl9pPr lvl="8" algn="ctr" rtl="0">
              <a:spcBef>
                <a:spcPts val="0"/>
              </a:spcBef>
              <a:spcAft>
                <a:spcPts val="0"/>
              </a:spcAft>
              <a:buClr>
                <a:schemeClr val="dk1"/>
              </a:buClr>
              <a:buSzPts val="1800"/>
              <a:buNone/>
              <a:defRPr sz="3600">
                <a:solidFill>
                  <a:schemeClr val="dk1"/>
                </a:solidFill>
              </a:defRPr>
            </a:lvl9pPr>
          </a:lstStyle>
          <a:p>
            <a:endParaRPr/>
          </a:p>
        </p:txBody>
      </p:sp>
      <p:sp>
        <p:nvSpPr>
          <p:cNvPr id="95" name="Google Shape;95;p18"/>
          <p:cNvSpPr txBox="1">
            <a:spLocks noGrp="1"/>
          </p:cNvSpPr>
          <p:nvPr>
            <p:ph type="subTitle" idx="8"/>
          </p:nvPr>
        </p:nvSpPr>
        <p:spPr>
          <a:xfrm>
            <a:off x="9830292" y="6741804"/>
            <a:ext cx="5465400" cy="416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None/>
              <a:defRPr>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96" name="Google Shape;96;p18"/>
          <p:cNvSpPr/>
          <p:nvPr/>
        </p:nvSpPr>
        <p:spPr>
          <a:xfrm rot="5400000">
            <a:off x="-2404050" y="6992000"/>
            <a:ext cx="5524800" cy="1181400"/>
          </a:xfrm>
          <a:prstGeom prst="rect">
            <a:avLst/>
          </a:prstGeom>
          <a:solidFill>
            <a:schemeClr val="dk2"/>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solidFill>
                <a:schemeClr val="accent3"/>
              </a:solidFill>
            </a:endParaRPr>
          </a:p>
        </p:txBody>
      </p:sp>
      <p:sp>
        <p:nvSpPr>
          <p:cNvPr id="97" name="Google Shape;97;p18"/>
          <p:cNvSpPr/>
          <p:nvPr/>
        </p:nvSpPr>
        <p:spPr>
          <a:xfrm>
            <a:off x="-41550" y="-1580500"/>
            <a:ext cx="17678400" cy="11277600"/>
          </a:xfrm>
          <a:prstGeom prst="rect">
            <a:avLst/>
          </a:prstGeom>
          <a:noFill/>
          <a:ln w="19050" cap="flat" cmpd="sng">
            <a:solidFill>
              <a:srgbClr val="000000"/>
            </a:solidFill>
            <a:prstDash val="solid"/>
            <a:round/>
            <a:headEnd type="none" w="sm" len="sm"/>
            <a:tailEnd type="none" w="sm" len="sm"/>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Tree>
    <p:extLst>
      <p:ext uri="{BB962C8B-B14F-4D97-AF65-F5344CB8AC3E}">
        <p14:creationId xmlns:p14="http://schemas.microsoft.com/office/powerpoint/2010/main" val="14147918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subtitle">
  <p:cSld name="Title and subtitle">
    <p:bg>
      <p:bgPr>
        <a:solidFill>
          <a:srgbClr val="FFFFFF"/>
        </a:solidFill>
        <a:effectLst/>
      </p:bgPr>
    </p:bg>
    <p:spTree>
      <p:nvGrpSpPr>
        <p:cNvPr id="1" name="Shape 197"/>
        <p:cNvGrpSpPr/>
        <p:nvPr/>
      </p:nvGrpSpPr>
      <p:grpSpPr>
        <a:xfrm>
          <a:off x="0" y="0"/>
          <a:ext cx="0" cy="0"/>
          <a:chOff x="0" y="0"/>
          <a:chExt cx="0" cy="0"/>
        </a:xfrm>
      </p:grpSpPr>
      <p:sp>
        <p:nvSpPr>
          <p:cNvPr id="198" name="Google Shape;198;p33"/>
          <p:cNvSpPr txBox="1">
            <a:spLocks noGrp="1"/>
          </p:cNvSpPr>
          <p:nvPr>
            <p:ph type="title"/>
          </p:nvPr>
        </p:nvSpPr>
        <p:spPr>
          <a:xfrm>
            <a:off x="1912542" y="379900"/>
            <a:ext cx="10622400" cy="2229000"/>
          </a:xfrm>
          <a:prstGeom prst="rect">
            <a:avLst/>
          </a:prstGeom>
        </p:spPr>
        <p:txBody>
          <a:bodyPr spcFirstLastPara="1" wrap="square" lIns="91425" tIns="91425" rIns="91425" bIns="91425" anchor="b" anchorCtr="0">
            <a:noAutofit/>
          </a:bodyPr>
          <a:lstStyle>
            <a:lvl1pPr lvl="0" rtl="0">
              <a:lnSpc>
                <a:spcPct val="115000"/>
              </a:lnSpc>
              <a:spcBef>
                <a:spcPts val="0"/>
              </a:spcBef>
              <a:spcAft>
                <a:spcPts val="0"/>
              </a:spcAft>
              <a:buSzPts val="2700"/>
              <a:buNone/>
              <a:defRPr/>
            </a:lvl1pPr>
            <a:lvl2pPr lvl="1" rtl="0">
              <a:spcBef>
                <a:spcPts val="0"/>
              </a:spcBef>
              <a:spcAft>
                <a:spcPts val="0"/>
              </a:spcAft>
              <a:buClr>
                <a:srgbClr val="FFFFFF"/>
              </a:buClr>
              <a:buSzPts val="4000"/>
              <a:buNone/>
              <a:defRPr sz="8000">
                <a:solidFill>
                  <a:srgbClr val="FFFFFF"/>
                </a:solidFill>
              </a:defRPr>
            </a:lvl2pPr>
            <a:lvl3pPr lvl="2" rtl="0">
              <a:spcBef>
                <a:spcPts val="0"/>
              </a:spcBef>
              <a:spcAft>
                <a:spcPts val="0"/>
              </a:spcAft>
              <a:buClr>
                <a:srgbClr val="FFFFFF"/>
              </a:buClr>
              <a:buSzPts val="4000"/>
              <a:buNone/>
              <a:defRPr sz="8000">
                <a:solidFill>
                  <a:srgbClr val="FFFFFF"/>
                </a:solidFill>
              </a:defRPr>
            </a:lvl3pPr>
            <a:lvl4pPr lvl="3" rtl="0">
              <a:spcBef>
                <a:spcPts val="0"/>
              </a:spcBef>
              <a:spcAft>
                <a:spcPts val="0"/>
              </a:spcAft>
              <a:buClr>
                <a:srgbClr val="FFFFFF"/>
              </a:buClr>
              <a:buSzPts val="4000"/>
              <a:buNone/>
              <a:defRPr sz="8000">
                <a:solidFill>
                  <a:srgbClr val="FFFFFF"/>
                </a:solidFill>
              </a:defRPr>
            </a:lvl4pPr>
            <a:lvl5pPr lvl="4" rtl="0">
              <a:spcBef>
                <a:spcPts val="0"/>
              </a:spcBef>
              <a:spcAft>
                <a:spcPts val="0"/>
              </a:spcAft>
              <a:buClr>
                <a:srgbClr val="FFFFFF"/>
              </a:buClr>
              <a:buSzPts val="4000"/>
              <a:buNone/>
              <a:defRPr sz="8000">
                <a:solidFill>
                  <a:srgbClr val="FFFFFF"/>
                </a:solidFill>
              </a:defRPr>
            </a:lvl5pPr>
            <a:lvl6pPr lvl="5" rtl="0">
              <a:spcBef>
                <a:spcPts val="0"/>
              </a:spcBef>
              <a:spcAft>
                <a:spcPts val="0"/>
              </a:spcAft>
              <a:buClr>
                <a:srgbClr val="FFFFFF"/>
              </a:buClr>
              <a:buSzPts val="4000"/>
              <a:buNone/>
              <a:defRPr sz="8000">
                <a:solidFill>
                  <a:srgbClr val="FFFFFF"/>
                </a:solidFill>
              </a:defRPr>
            </a:lvl6pPr>
            <a:lvl7pPr lvl="6" rtl="0">
              <a:spcBef>
                <a:spcPts val="0"/>
              </a:spcBef>
              <a:spcAft>
                <a:spcPts val="0"/>
              </a:spcAft>
              <a:buClr>
                <a:srgbClr val="FFFFFF"/>
              </a:buClr>
              <a:buSzPts val="4000"/>
              <a:buNone/>
              <a:defRPr sz="8000">
                <a:solidFill>
                  <a:srgbClr val="FFFFFF"/>
                </a:solidFill>
              </a:defRPr>
            </a:lvl7pPr>
            <a:lvl8pPr lvl="7" rtl="0">
              <a:spcBef>
                <a:spcPts val="0"/>
              </a:spcBef>
              <a:spcAft>
                <a:spcPts val="0"/>
              </a:spcAft>
              <a:buClr>
                <a:srgbClr val="FFFFFF"/>
              </a:buClr>
              <a:buSzPts val="4000"/>
              <a:buNone/>
              <a:defRPr sz="8000">
                <a:solidFill>
                  <a:srgbClr val="FFFFFF"/>
                </a:solidFill>
              </a:defRPr>
            </a:lvl8pPr>
            <a:lvl9pPr lvl="8" rtl="0">
              <a:spcBef>
                <a:spcPts val="0"/>
              </a:spcBef>
              <a:spcAft>
                <a:spcPts val="0"/>
              </a:spcAft>
              <a:buClr>
                <a:srgbClr val="FFFFFF"/>
              </a:buClr>
              <a:buSzPts val="4000"/>
              <a:buNone/>
              <a:defRPr sz="8000">
                <a:solidFill>
                  <a:srgbClr val="FFFFFF"/>
                </a:solidFill>
              </a:defRPr>
            </a:lvl9pPr>
          </a:lstStyle>
          <a:p>
            <a:endParaRPr/>
          </a:p>
        </p:txBody>
      </p:sp>
      <p:sp>
        <p:nvSpPr>
          <p:cNvPr id="199" name="Google Shape;199;p33"/>
          <p:cNvSpPr txBox="1">
            <a:spLocks noGrp="1"/>
          </p:cNvSpPr>
          <p:nvPr>
            <p:ph type="subTitle" idx="1"/>
          </p:nvPr>
        </p:nvSpPr>
        <p:spPr>
          <a:xfrm>
            <a:off x="1908450" y="3418950"/>
            <a:ext cx="6734400" cy="4955400"/>
          </a:xfrm>
          <a:prstGeom prst="rect">
            <a:avLst/>
          </a:prstGeom>
        </p:spPr>
        <p:txBody>
          <a:bodyPr spcFirstLastPara="1" wrap="square" lIns="91425" tIns="91425" rIns="91425" bIns="91425" anchor="t" anchorCtr="0">
            <a:noAutofit/>
          </a:bodyPr>
          <a:lstStyle>
            <a:lvl1pPr lvl="0" rtl="0">
              <a:spcBef>
                <a:spcPts val="0"/>
              </a:spcBef>
              <a:spcAft>
                <a:spcPts val="0"/>
              </a:spcAft>
              <a:buNone/>
              <a:defRPr sz="2400"/>
            </a:lvl1pPr>
            <a:lvl2pPr lvl="1" rtl="0">
              <a:spcBef>
                <a:spcPts val="3200"/>
              </a:spcBef>
              <a:spcAft>
                <a:spcPts val="0"/>
              </a:spcAft>
              <a:buNone/>
              <a:defRPr sz="2400"/>
            </a:lvl2pPr>
            <a:lvl3pPr lvl="2" rtl="0">
              <a:spcBef>
                <a:spcPts val="3200"/>
              </a:spcBef>
              <a:spcAft>
                <a:spcPts val="0"/>
              </a:spcAft>
              <a:buNone/>
              <a:defRPr sz="2400"/>
            </a:lvl3pPr>
            <a:lvl4pPr lvl="3" rtl="0">
              <a:spcBef>
                <a:spcPts val="3200"/>
              </a:spcBef>
              <a:spcAft>
                <a:spcPts val="0"/>
              </a:spcAft>
              <a:buNone/>
              <a:defRPr sz="2400"/>
            </a:lvl4pPr>
            <a:lvl5pPr lvl="4" rtl="0">
              <a:spcBef>
                <a:spcPts val="3200"/>
              </a:spcBef>
              <a:spcAft>
                <a:spcPts val="0"/>
              </a:spcAft>
              <a:buNone/>
              <a:defRPr sz="2400"/>
            </a:lvl5pPr>
            <a:lvl6pPr lvl="5" rtl="0">
              <a:spcBef>
                <a:spcPts val="3200"/>
              </a:spcBef>
              <a:spcAft>
                <a:spcPts val="0"/>
              </a:spcAft>
              <a:buNone/>
              <a:defRPr sz="2400"/>
            </a:lvl6pPr>
            <a:lvl7pPr lvl="6" rtl="0">
              <a:spcBef>
                <a:spcPts val="3200"/>
              </a:spcBef>
              <a:spcAft>
                <a:spcPts val="0"/>
              </a:spcAft>
              <a:buNone/>
              <a:defRPr sz="2400"/>
            </a:lvl7pPr>
            <a:lvl8pPr lvl="7" rtl="0">
              <a:spcBef>
                <a:spcPts val="3200"/>
              </a:spcBef>
              <a:spcAft>
                <a:spcPts val="0"/>
              </a:spcAft>
              <a:buNone/>
              <a:defRPr sz="2400"/>
            </a:lvl8pPr>
            <a:lvl9pPr lvl="8" rtl="0">
              <a:spcBef>
                <a:spcPts val="3200"/>
              </a:spcBef>
              <a:spcAft>
                <a:spcPts val="3200"/>
              </a:spcAft>
              <a:buNone/>
              <a:defRPr sz="2400"/>
            </a:lvl9pPr>
          </a:lstStyle>
          <a:p>
            <a:endParaRPr/>
          </a:p>
        </p:txBody>
      </p:sp>
      <p:sp>
        <p:nvSpPr>
          <p:cNvPr id="200" name="Google Shape;200;p33"/>
          <p:cNvSpPr txBox="1">
            <a:spLocks noGrp="1"/>
          </p:cNvSpPr>
          <p:nvPr>
            <p:ph type="sldNum" idx="12"/>
          </p:nvPr>
        </p:nvSpPr>
        <p:spPr>
          <a:xfrm>
            <a:off x="17097316" y="9326434"/>
            <a:ext cx="1097400" cy="787200"/>
          </a:xfrm>
          <a:prstGeom prst="rect">
            <a:avLst/>
          </a:prstGeom>
          <a:noFill/>
          <a:ln>
            <a:noFill/>
          </a:ln>
        </p:spPr>
        <p:txBody>
          <a:bodyPr spcFirstLastPara="1" wrap="square" lIns="91425" tIns="91425" rIns="91425" bIns="91425" anchor="ctr" anchorCtr="0">
            <a:noAutofit/>
          </a:bodyPr>
          <a:lstStyle>
            <a:lvl1pPr lvl="0" rtl="0">
              <a:buNone/>
              <a:defRPr sz="2400">
                <a:solidFill>
                  <a:schemeClr val="lt2"/>
                </a:solidFill>
                <a:latin typeface="Arvo"/>
                <a:ea typeface="Arvo"/>
                <a:cs typeface="Arvo"/>
                <a:sym typeface="Arvo"/>
              </a:defRPr>
            </a:lvl1pPr>
            <a:lvl2pPr lvl="1" rtl="0">
              <a:buNone/>
              <a:defRPr sz="2400">
                <a:solidFill>
                  <a:schemeClr val="lt2"/>
                </a:solidFill>
                <a:latin typeface="Arvo"/>
                <a:ea typeface="Arvo"/>
                <a:cs typeface="Arvo"/>
                <a:sym typeface="Arvo"/>
              </a:defRPr>
            </a:lvl2pPr>
            <a:lvl3pPr lvl="2" rtl="0">
              <a:buNone/>
              <a:defRPr sz="2400">
                <a:solidFill>
                  <a:schemeClr val="lt2"/>
                </a:solidFill>
                <a:latin typeface="Arvo"/>
                <a:ea typeface="Arvo"/>
                <a:cs typeface="Arvo"/>
                <a:sym typeface="Arvo"/>
              </a:defRPr>
            </a:lvl3pPr>
            <a:lvl4pPr lvl="3" rtl="0">
              <a:buNone/>
              <a:defRPr sz="2400">
                <a:solidFill>
                  <a:schemeClr val="lt2"/>
                </a:solidFill>
                <a:latin typeface="Arvo"/>
                <a:ea typeface="Arvo"/>
                <a:cs typeface="Arvo"/>
                <a:sym typeface="Arvo"/>
              </a:defRPr>
            </a:lvl4pPr>
            <a:lvl5pPr lvl="4" rtl="0">
              <a:buNone/>
              <a:defRPr sz="2400">
                <a:solidFill>
                  <a:schemeClr val="lt2"/>
                </a:solidFill>
                <a:latin typeface="Arvo"/>
                <a:ea typeface="Arvo"/>
                <a:cs typeface="Arvo"/>
                <a:sym typeface="Arvo"/>
              </a:defRPr>
            </a:lvl5pPr>
            <a:lvl6pPr lvl="5" rtl="0">
              <a:buNone/>
              <a:defRPr sz="2400">
                <a:solidFill>
                  <a:schemeClr val="lt2"/>
                </a:solidFill>
                <a:latin typeface="Arvo"/>
                <a:ea typeface="Arvo"/>
                <a:cs typeface="Arvo"/>
                <a:sym typeface="Arvo"/>
              </a:defRPr>
            </a:lvl6pPr>
            <a:lvl7pPr lvl="6" rtl="0">
              <a:buNone/>
              <a:defRPr sz="2400">
                <a:solidFill>
                  <a:schemeClr val="lt2"/>
                </a:solidFill>
                <a:latin typeface="Arvo"/>
                <a:ea typeface="Arvo"/>
                <a:cs typeface="Arvo"/>
                <a:sym typeface="Arvo"/>
              </a:defRPr>
            </a:lvl7pPr>
            <a:lvl8pPr lvl="7" rtl="0">
              <a:buNone/>
              <a:defRPr sz="2400">
                <a:solidFill>
                  <a:schemeClr val="lt2"/>
                </a:solidFill>
                <a:latin typeface="Arvo"/>
                <a:ea typeface="Arvo"/>
                <a:cs typeface="Arvo"/>
                <a:sym typeface="Arvo"/>
              </a:defRPr>
            </a:lvl8pPr>
            <a:lvl9pPr lvl="8" rtl="0">
              <a:buNone/>
              <a:defRPr sz="2400">
                <a:solidFill>
                  <a:schemeClr val="lt2"/>
                </a:solidFill>
                <a:latin typeface="Arvo"/>
                <a:ea typeface="Arvo"/>
                <a:cs typeface="Arvo"/>
                <a:sym typeface="Arvo"/>
              </a:defRPr>
            </a:lvl9pPr>
          </a:lstStyle>
          <a:p>
            <a:pPr algn="l"/>
            <a:fld id="{00000000-1234-1234-1234-123412341234}" type="slidenum">
              <a:rPr lang="en" smtClean="0"/>
              <a:pPr algn="l"/>
              <a:t>‹#›</a:t>
            </a:fld>
            <a:endParaRPr lang="en"/>
          </a:p>
        </p:txBody>
      </p:sp>
      <p:sp>
        <p:nvSpPr>
          <p:cNvPr id="201" name="Google Shape;201;p33"/>
          <p:cNvSpPr/>
          <p:nvPr/>
        </p:nvSpPr>
        <p:spPr>
          <a:xfrm>
            <a:off x="10354250" y="425800"/>
            <a:ext cx="7485600" cy="9368400"/>
          </a:xfrm>
          <a:prstGeom prst="rect">
            <a:avLst/>
          </a:prstGeom>
          <a:noFill/>
          <a:ln w="28575" cap="flat" cmpd="sng">
            <a:solidFill>
              <a:schemeClr val="accent1"/>
            </a:solidFill>
            <a:prstDash val="solid"/>
            <a:round/>
            <a:headEnd type="none" w="sm" len="sm"/>
            <a:tailEnd type="none" w="sm" len="sm"/>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202" name="Google Shape;202;p33"/>
          <p:cNvSpPr/>
          <p:nvPr/>
        </p:nvSpPr>
        <p:spPr>
          <a:xfrm>
            <a:off x="9143994" y="7664850"/>
            <a:ext cx="1524000" cy="2337000"/>
          </a:xfrm>
          <a:prstGeom prst="rect">
            <a:avLst/>
          </a:prstGeom>
          <a:noFill/>
          <a:ln w="28575" cap="flat" cmpd="sng">
            <a:solidFill>
              <a:schemeClr val="accent1"/>
            </a:solidFill>
            <a:prstDash val="solid"/>
            <a:round/>
            <a:headEnd type="none" w="sm" len="sm"/>
            <a:tailEnd type="none" w="sm" len="sm"/>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cxnSp>
        <p:nvCxnSpPr>
          <p:cNvPr id="203" name="Google Shape;203;p33"/>
          <p:cNvCxnSpPr/>
          <p:nvPr/>
        </p:nvCxnSpPr>
        <p:spPr>
          <a:xfrm>
            <a:off x="2137500" y="2680300"/>
            <a:ext cx="1352400" cy="0"/>
          </a:xfrm>
          <a:prstGeom prst="straightConnector1">
            <a:avLst/>
          </a:prstGeom>
          <a:noFill/>
          <a:ln w="76200" cap="flat" cmpd="sng">
            <a:solidFill>
              <a:srgbClr val="87EAD9"/>
            </a:solidFill>
            <a:prstDash val="solid"/>
            <a:round/>
            <a:headEnd type="none" w="med" len="med"/>
            <a:tailEnd type="none" w="med" len="med"/>
          </a:ln>
        </p:spPr>
      </p:cxnSp>
    </p:spTree>
    <p:extLst>
      <p:ext uri="{BB962C8B-B14F-4D97-AF65-F5344CB8AC3E}">
        <p14:creationId xmlns:p14="http://schemas.microsoft.com/office/powerpoint/2010/main" val="31997387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mp; 2 columns slide 1">
  <p:cSld name="Title &amp; 2 columns slide 1">
    <p:bg>
      <p:bgPr>
        <a:solidFill>
          <a:srgbClr val="FFFFFF"/>
        </a:solidFill>
        <a:effectLst/>
      </p:bgPr>
    </p:bg>
    <p:spTree>
      <p:nvGrpSpPr>
        <p:cNvPr id="1" name="Shape 1359"/>
        <p:cNvGrpSpPr/>
        <p:nvPr/>
      </p:nvGrpSpPr>
      <p:grpSpPr>
        <a:xfrm>
          <a:off x="0" y="0"/>
          <a:ext cx="0" cy="0"/>
          <a:chOff x="0" y="0"/>
          <a:chExt cx="0" cy="0"/>
        </a:xfrm>
      </p:grpSpPr>
      <p:sp>
        <p:nvSpPr>
          <p:cNvPr id="1360" name="Google Shape;1360;p44"/>
          <p:cNvSpPr/>
          <p:nvPr/>
        </p:nvSpPr>
        <p:spPr>
          <a:xfrm>
            <a:off x="813900" y="704400"/>
            <a:ext cx="16660200" cy="8622000"/>
          </a:xfrm>
          <a:prstGeom prst="rect">
            <a:avLst/>
          </a:prstGeom>
          <a:noFill/>
          <a:ln w="38100" cap="flat" cmpd="sng">
            <a:solidFill>
              <a:srgbClr val="81ECEC"/>
            </a:solidFill>
            <a:prstDash val="solid"/>
            <a:round/>
            <a:headEnd type="none" w="sm" len="sm"/>
            <a:tailEnd type="none" w="sm" len="sm"/>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cxnSp>
        <p:nvCxnSpPr>
          <p:cNvPr id="1361" name="Google Shape;1361;p44"/>
          <p:cNvCxnSpPr/>
          <p:nvPr/>
        </p:nvCxnSpPr>
        <p:spPr>
          <a:xfrm>
            <a:off x="9101100" y="3882850"/>
            <a:ext cx="0" cy="3855000"/>
          </a:xfrm>
          <a:prstGeom prst="straightConnector1">
            <a:avLst/>
          </a:prstGeom>
          <a:noFill/>
          <a:ln w="38100" cap="flat" cmpd="sng">
            <a:solidFill>
              <a:srgbClr val="81ECEC"/>
            </a:solidFill>
            <a:prstDash val="solid"/>
            <a:round/>
            <a:headEnd type="none" w="med" len="med"/>
            <a:tailEnd type="none" w="med" len="med"/>
          </a:ln>
        </p:spPr>
      </p:cxnSp>
      <p:sp>
        <p:nvSpPr>
          <p:cNvPr id="1362" name="Google Shape;1362;p44"/>
          <p:cNvSpPr txBox="1">
            <a:spLocks noGrp="1"/>
          </p:cNvSpPr>
          <p:nvPr>
            <p:ph type="sldNum" idx="12"/>
          </p:nvPr>
        </p:nvSpPr>
        <p:spPr>
          <a:xfrm>
            <a:off x="17049416" y="9326384"/>
            <a:ext cx="1097400" cy="787200"/>
          </a:xfrm>
          <a:prstGeom prst="rect">
            <a:avLst/>
          </a:prstGeom>
          <a:noFill/>
          <a:ln>
            <a:noFill/>
          </a:ln>
        </p:spPr>
        <p:txBody>
          <a:bodyPr spcFirstLastPara="1" wrap="square" lIns="91425" tIns="91425" rIns="91425" bIns="91425" anchor="ctr" anchorCtr="0">
            <a:noAutofit/>
          </a:bodyPr>
          <a:lstStyle>
            <a:lvl1pPr lvl="0">
              <a:buNone/>
              <a:defRPr sz="2400">
                <a:solidFill>
                  <a:schemeClr val="lt2"/>
                </a:solidFill>
                <a:latin typeface="Arvo"/>
                <a:ea typeface="Arvo"/>
                <a:cs typeface="Arvo"/>
                <a:sym typeface="Arvo"/>
              </a:defRPr>
            </a:lvl1pPr>
            <a:lvl2pPr lvl="1">
              <a:buNone/>
              <a:defRPr sz="2400">
                <a:solidFill>
                  <a:schemeClr val="lt2"/>
                </a:solidFill>
                <a:latin typeface="Arvo"/>
                <a:ea typeface="Arvo"/>
                <a:cs typeface="Arvo"/>
                <a:sym typeface="Arvo"/>
              </a:defRPr>
            </a:lvl2pPr>
            <a:lvl3pPr lvl="2">
              <a:buNone/>
              <a:defRPr sz="2400">
                <a:solidFill>
                  <a:schemeClr val="lt2"/>
                </a:solidFill>
                <a:latin typeface="Arvo"/>
                <a:ea typeface="Arvo"/>
                <a:cs typeface="Arvo"/>
                <a:sym typeface="Arvo"/>
              </a:defRPr>
            </a:lvl3pPr>
            <a:lvl4pPr lvl="3">
              <a:buNone/>
              <a:defRPr sz="2400">
                <a:solidFill>
                  <a:schemeClr val="lt2"/>
                </a:solidFill>
                <a:latin typeface="Arvo"/>
                <a:ea typeface="Arvo"/>
                <a:cs typeface="Arvo"/>
                <a:sym typeface="Arvo"/>
              </a:defRPr>
            </a:lvl4pPr>
            <a:lvl5pPr lvl="4">
              <a:buNone/>
              <a:defRPr sz="2400">
                <a:solidFill>
                  <a:schemeClr val="lt2"/>
                </a:solidFill>
                <a:latin typeface="Arvo"/>
                <a:ea typeface="Arvo"/>
                <a:cs typeface="Arvo"/>
                <a:sym typeface="Arvo"/>
              </a:defRPr>
            </a:lvl5pPr>
            <a:lvl6pPr lvl="5">
              <a:buNone/>
              <a:defRPr sz="2400">
                <a:solidFill>
                  <a:schemeClr val="lt2"/>
                </a:solidFill>
                <a:latin typeface="Arvo"/>
                <a:ea typeface="Arvo"/>
                <a:cs typeface="Arvo"/>
                <a:sym typeface="Arvo"/>
              </a:defRPr>
            </a:lvl6pPr>
            <a:lvl7pPr lvl="6">
              <a:buNone/>
              <a:defRPr sz="2400">
                <a:solidFill>
                  <a:schemeClr val="lt2"/>
                </a:solidFill>
                <a:latin typeface="Arvo"/>
                <a:ea typeface="Arvo"/>
                <a:cs typeface="Arvo"/>
                <a:sym typeface="Arvo"/>
              </a:defRPr>
            </a:lvl7pPr>
            <a:lvl8pPr lvl="7">
              <a:buNone/>
              <a:defRPr sz="2400">
                <a:solidFill>
                  <a:schemeClr val="lt2"/>
                </a:solidFill>
                <a:latin typeface="Arvo"/>
                <a:ea typeface="Arvo"/>
                <a:cs typeface="Arvo"/>
                <a:sym typeface="Arvo"/>
              </a:defRPr>
            </a:lvl8pPr>
            <a:lvl9pPr lvl="8">
              <a:buNone/>
              <a:defRPr sz="2400">
                <a:solidFill>
                  <a:schemeClr val="lt2"/>
                </a:solidFill>
                <a:latin typeface="Arvo"/>
                <a:ea typeface="Arvo"/>
                <a:cs typeface="Arvo"/>
                <a:sym typeface="Arvo"/>
              </a:defRPr>
            </a:lvl9pPr>
          </a:lstStyle>
          <a:p>
            <a:pPr algn="l"/>
            <a:fld id="{00000000-1234-1234-1234-123412341234}" type="slidenum">
              <a:rPr lang="en" smtClean="0"/>
              <a:pPr algn="l"/>
              <a:t>‹#›</a:t>
            </a:fld>
            <a:endParaRPr lang="en"/>
          </a:p>
        </p:txBody>
      </p:sp>
      <p:sp>
        <p:nvSpPr>
          <p:cNvPr id="1363" name="Google Shape;1363;p44"/>
          <p:cNvSpPr txBox="1">
            <a:spLocks noGrp="1"/>
          </p:cNvSpPr>
          <p:nvPr>
            <p:ph type="ctrTitle"/>
          </p:nvPr>
        </p:nvSpPr>
        <p:spPr>
          <a:xfrm>
            <a:off x="2226456" y="4302150"/>
            <a:ext cx="6339000" cy="1289400"/>
          </a:xfrm>
          <a:prstGeom prst="rect">
            <a:avLst/>
          </a:prstGeom>
        </p:spPr>
        <p:txBody>
          <a:bodyPr spcFirstLastPara="1" wrap="square" lIns="91425" tIns="91425" rIns="91425" bIns="91425" anchor="b" anchorCtr="0">
            <a:noAutofit/>
          </a:bodyPr>
          <a:lstStyle>
            <a:lvl1pPr lvl="0" algn="ctr">
              <a:spcBef>
                <a:spcPts val="0"/>
              </a:spcBef>
              <a:spcAft>
                <a:spcPts val="0"/>
              </a:spcAft>
              <a:buClr>
                <a:srgbClr val="666666"/>
              </a:buClr>
              <a:buSzPts val="1800"/>
              <a:buNone/>
              <a:defRPr sz="3600">
                <a:solidFill>
                  <a:srgbClr val="666666"/>
                </a:solidFill>
              </a:defRPr>
            </a:lvl1pPr>
            <a:lvl2pPr lvl="1" algn="ctr">
              <a:spcBef>
                <a:spcPts val="0"/>
              </a:spcBef>
              <a:spcAft>
                <a:spcPts val="0"/>
              </a:spcAft>
              <a:buClr>
                <a:srgbClr val="666666"/>
              </a:buClr>
              <a:buSzPts val="1600"/>
              <a:buNone/>
              <a:defRPr sz="3200">
                <a:solidFill>
                  <a:srgbClr val="666666"/>
                </a:solidFill>
              </a:defRPr>
            </a:lvl2pPr>
            <a:lvl3pPr lvl="2" algn="ctr">
              <a:spcBef>
                <a:spcPts val="0"/>
              </a:spcBef>
              <a:spcAft>
                <a:spcPts val="0"/>
              </a:spcAft>
              <a:buClr>
                <a:srgbClr val="666666"/>
              </a:buClr>
              <a:buSzPts val="1600"/>
              <a:buNone/>
              <a:defRPr sz="3200">
                <a:solidFill>
                  <a:srgbClr val="666666"/>
                </a:solidFill>
              </a:defRPr>
            </a:lvl3pPr>
            <a:lvl4pPr lvl="3" algn="ctr">
              <a:spcBef>
                <a:spcPts val="0"/>
              </a:spcBef>
              <a:spcAft>
                <a:spcPts val="0"/>
              </a:spcAft>
              <a:buClr>
                <a:srgbClr val="666666"/>
              </a:buClr>
              <a:buSzPts val="1600"/>
              <a:buNone/>
              <a:defRPr sz="3200">
                <a:solidFill>
                  <a:srgbClr val="666666"/>
                </a:solidFill>
              </a:defRPr>
            </a:lvl4pPr>
            <a:lvl5pPr lvl="4" algn="ctr">
              <a:spcBef>
                <a:spcPts val="0"/>
              </a:spcBef>
              <a:spcAft>
                <a:spcPts val="0"/>
              </a:spcAft>
              <a:buClr>
                <a:srgbClr val="666666"/>
              </a:buClr>
              <a:buSzPts val="1600"/>
              <a:buNone/>
              <a:defRPr sz="3200">
                <a:solidFill>
                  <a:srgbClr val="666666"/>
                </a:solidFill>
              </a:defRPr>
            </a:lvl5pPr>
            <a:lvl6pPr lvl="5" algn="ctr">
              <a:spcBef>
                <a:spcPts val="0"/>
              </a:spcBef>
              <a:spcAft>
                <a:spcPts val="0"/>
              </a:spcAft>
              <a:buClr>
                <a:srgbClr val="666666"/>
              </a:buClr>
              <a:buSzPts val="1600"/>
              <a:buNone/>
              <a:defRPr sz="3200">
                <a:solidFill>
                  <a:srgbClr val="666666"/>
                </a:solidFill>
              </a:defRPr>
            </a:lvl6pPr>
            <a:lvl7pPr lvl="6" algn="ctr">
              <a:spcBef>
                <a:spcPts val="0"/>
              </a:spcBef>
              <a:spcAft>
                <a:spcPts val="0"/>
              </a:spcAft>
              <a:buClr>
                <a:srgbClr val="666666"/>
              </a:buClr>
              <a:buSzPts val="1600"/>
              <a:buNone/>
              <a:defRPr sz="3200">
                <a:solidFill>
                  <a:srgbClr val="666666"/>
                </a:solidFill>
              </a:defRPr>
            </a:lvl7pPr>
            <a:lvl8pPr lvl="7" algn="ctr">
              <a:spcBef>
                <a:spcPts val="0"/>
              </a:spcBef>
              <a:spcAft>
                <a:spcPts val="0"/>
              </a:spcAft>
              <a:buClr>
                <a:srgbClr val="666666"/>
              </a:buClr>
              <a:buSzPts val="1600"/>
              <a:buNone/>
              <a:defRPr sz="3200">
                <a:solidFill>
                  <a:srgbClr val="666666"/>
                </a:solidFill>
              </a:defRPr>
            </a:lvl8pPr>
            <a:lvl9pPr lvl="8" algn="ctr">
              <a:spcBef>
                <a:spcPts val="0"/>
              </a:spcBef>
              <a:spcAft>
                <a:spcPts val="0"/>
              </a:spcAft>
              <a:buClr>
                <a:srgbClr val="666666"/>
              </a:buClr>
              <a:buSzPts val="1600"/>
              <a:buNone/>
              <a:defRPr sz="3200">
                <a:solidFill>
                  <a:srgbClr val="666666"/>
                </a:solidFill>
              </a:defRPr>
            </a:lvl9pPr>
          </a:lstStyle>
          <a:p>
            <a:endParaRPr/>
          </a:p>
        </p:txBody>
      </p:sp>
      <p:sp>
        <p:nvSpPr>
          <p:cNvPr id="1364" name="Google Shape;1364;p44"/>
          <p:cNvSpPr txBox="1">
            <a:spLocks noGrp="1"/>
          </p:cNvSpPr>
          <p:nvPr>
            <p:ph type="subTitle" idx="1"/>
          </p:nvPr>
        </p:nvSpPr>
        <p:spPr>
          <a:xfrm>
            <a:off x="2294556" y="5513050"/>
            <a:ext cx="6202800" cy="2224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sz="2800"/>
            </a:lvl3pPr>
            <a:lvl4pPr lvl="3" algn="ctr">
              <a:lnSpc>
                <a:spcPct val="100000"/>
              </a:lnSpc>
              <a:spcBef>
                <a:spcPts val="0"/>
              </a:spcBef>
              <a:spcAft>
                <a:spcPts val="0"/>
              </a:spcAft>
              <a:buSzPts val="1400"/>
              <a:buNone/>
              <a:defRPr sz="2800"/>
            </a:lvl4pPr>
            <a:lvl5pPr lvl="4" algn="ctr">
              <a:lnSpc>
                <a:spcPct val="100000"/>
              </a:lnSpc>
              <a:spcBef>
                <a:spcPts val="0"/>
              </a:spcBef>
              <a:spcAft>
                <a:spcPts val="0"/>
              </a:spcAft>
              <a:buSzPts val="1400"/>
              <a:buNone/>
              <a:defRPr sz="2800"/>
            </a:lvl5pPr>
            <a:lvl6pPr lvl="5" algn="ctr">
              <a:lnSpc>
                <a:spcPct val="100000"/>
              </a:lnSpc>
              <a:spcBef>
                <a:spcPts val="0"/>
              </a:spcBef>
              <a:spcAft>
                <a:spcPts val="0"/>
              </a:spcAft>
              <a:buSzPts val="1400"/>
              <a:buNone/>
              <a:defRPr sz="2800"/>
            </a:lvl6pPr>
            <a:lvl7pPr lvl="6" algn="ctr">
              <a:lnSpc>
                <a:spcPct val="100000"/>
              </a:lnSpc>
              <a:spcBef>
                <a:spcPts val="0"/>
              </a:spcBef>
              <a:spcAft>
                <a:spcPts val="0"/>
              </a:spcAft>
              <a:buSzPts val="1400"/>
              <a:buNone/>
              <a:defRPr sz="2800"/>
            </a:lvl7pPr>
            <a:lvl8pPr lvl="7" algn="ctr">
              <a:lnSpc>
                <a:spcPct val="100000"/>
              </a:lnSpc>
              <a:spcBef>
                <a:spcPts val="0"/>
              </a:spcBef>
              <a:spcAft>
                <a:spcPts val="0"/>
              </a:spcAft>
              <a:buSzPts val="1400"/>
              <a:buNone/>
              <a:defRPr sz="2800"/>
            </a:lvl8pPr>
            <a:lvl9pPr lvl="8" algn="ctr">
              <a:lnSpc>
                <a:spcPct val="100000"/>
              </a:lnSpc>
              <a:spcBef>
                <a:spcPts val="0"/>
              </a:spcBef>
              <a:spcAft>
                <a:spcPts val="0"/>
              </a:spcAft>
              <a:buSzPts val="1400"/>
              <a:buNone/>
              <a:defRPr sz="2800"/>
            </a:lvl9pPr>
          </a:lstStyle>
          <a:p>
            <a:endParaRPr/>
          </a:p>
        </p:txBody>
      </p:sp>
      <p:sp>
        <p:nvSpPr>
          <p:cNvPr id="1365" name="Google Shape;1365;p44"/>
          <p:cNvSpPr txBox="1">
            <a:spLocks noGrp="1"/>
          </p:cNvSpPr>
          <p:nvPr>
            <p:ph type="ctrTitle" idx="2"/>
          </p:nvPr>
        </p:nvSpPr>
        <p:spPr>
          <a:xfrm>
            <a:off x="9636756" y="4302150"/>
            <a:ext cx="6339000" cy="1289400"/>
          </a:xfrm>
          <a:prstGeom prst="rect">
            <a:avLst/>
          </a:prstGeom>
        </p:spPr>
        <p:txBody>
          <a:bodyPr spcFirstLastPara="1" wrap="square" lIns="91425" tIns="91425" rIns="91425" bIns="91425" anchor="b" anchorCtr="0">
            <a:noAutofit/>
          </a:bodyPr>
          <a:lstStyle>
            <a:lvl1pPr lvl="0" algn="ctr">
              <a:spcBef>
                <a:spcPts val="0"/>
              </a:spcBef>
              <a:spcAft>
                <a:spcPts val="0"/>
              </a:spcAft>
              <a:buClr>
                <a:srgbClr val="666666"/>
              </a:buClr>
              <a:buSzPts val="1800"/>
              <a:buNone/>
              <a:defRPr sz="3600">
                <a:solidFill>
                  <a:srgbClr val="666666"/>
                </a:solidFill>
              </a:defRPr>
            </a:lvl1pPr>
            <a:lvl2pPr lvl="1" algn="ctr">
              <a:spcBef>
                <a:spcPts val="0"/>
              </a:spcBef>
              <a:spcAft>
                <a:spcPts val="0"/>
              </a:spcAft>
              <a:buClr>
                <a:srgbClr val="666666"/>
              </a:buClr>
              <a:buSzPts val="1600"/>
              <a:buNone/>
              <a:defRPr sz="3200">
                <a:solidFill>
                  <a:srgbClr val="666666"/>
                </a:solidFill>
              </a:defRPr>
            </a:lvl2pPr>
            <a:lvl3pPr lvl="2" algn="ctr">
              <a:spcBef>
                <a:spcPts val="0"/>
              </a:spcBef>
              <a:spcAft>
                <a:spcPts val="0"/>
              </a:spcAft>
              <a:buClr>
                <a:srgbClr val="666666"/>
              </a:buClr>
              <a:buSzPts val="1600"/>
              <a:buNone/>
              <a:defRPr sz="3200">
                <a:solidFill>
                  <a:srgbClr val="666666"/>
                </a:solidFill>
              </a:defRPr>
            </a:lvl3pPr>
            <a:lvl4pPr lvl="3" algn="ctr">
              <a:spcBef>
                <a:spcPts val="0"/>
              </a:spcBef>
              <a:spcAft>
                <a:spcPts val="0"/>
              </a:spcAft>
              <a:buClr>
                <a:srgbClr val="666666"/>
              </a:buClr>
              <a:buSzPts val="1600"/>
              <a:buNone/>
              <a:defRPr sz="3200">
                <a:solidFill>
                  <a:srgbClr val="666666"/>
                </a:solidFill>
              </a:defRPr>
            </a:lvl4pPr>
            <a:lvl5pPr lvl="4" algn="ctr">
              <a:spcBef>
                <a:spcPts val="0"/>
              </a:spcBef>
              <a:spcAft>
                <a:spcPts val="0"/>
              </a:spcAft>
              <a:buClr>
                <a:srgbClr val="666666"/>
              </a:buClr>
              <a:buSzPts val="1600"/>
              <a:buNone/>
              <a:defRPr sz="3200">
                <a:solidFill>
                  <a:srgbClr val="666666"/>
                </a:solidFill>
              </a:defRPr>
            </a:lvl5pPr>
            <a:lvl6pPr lvl="5" algn="ctr">
              <a:spcBef>
                <a:spcPts val="0"/>
              </a:spcBef>
              <a:spcAft>
                <a:spcPts val="0"/>
              </a:spcAft>
              <a:buClr>
                <a:srgbClr val="666666"/>
              </a:buClr>
              <a:buSzPts val="1600"/>
              <a:buNone/>
              <a:defRPr sz="3200">
                <a:solidFill>
                  <a:srgbClr val="666666"/>
                </a:solidFill>
              </a:defRPr>
            </a:lvl6pPr>
            <a:lvl7pPr lvl="6" algn="ctr">
              <a:spcBef>
                <a:spcPts val="0"/>
              </a:spcBef>
              <a:spcAft>
                <a:spcPts val="0"/>
              </a:spcAft>
              <a:buClr>
                <a:srgbClr val="666666"/>
              </a:buClr>
              <a:buSzPts val="1600"/>
              <a:buNone/>
              <a:defRPr sz="3200">
                <a:solidFill>
                  <a:srgbClr val="666666"/>
                </a:solidFill>
              </a:defRPr>
            </a:lvl7pPr>
            <a:lvl8pPr lvl="7" algn="ctr">
              <a:spcBef>
                <a:spcPts val="0"/>
              </a:spcBef>
              <a:spcAft>
                <a:spcPts val="0"/>
              </a:spcAft>
              <a:buClr>
                <a:srgbClr val="666666"/>
              </a:buClr>
              <a:buSzPts val="1600"/>
              <a:buNone/>
              <a:defRPr sz="3200">
                <a:solidFill>
                  <a:srgbClr val="666666"/>
                </a:solidFill>
              </a:defRPr>
            </a:lvl8pPr>
            <a:lvl9pPr lvl="8" algn="ctr">
              <a:spcBef>
                <a:spcPts val="0"/>
              </a:spcBef>
              <a:spcAft>
                <a:spcPts val="0"/>
              </a:spcAft>
              <a:buClr>
                <a:srgbClr val="666666"/>
              </a:buClr>
              <a:buSzPts val="1600"/>
              <a:buNone/>
              <a:defRPr sz="3200">
                <a:solidFill>
                  <a:srgbClr val="666666"/>
                </a:solidFill>
              </a:defRPr>
            </a:lvl9pPr>
          </a:lstStyle>
          <a:p>
            <a:endParaRPr/>
          </a:p>
        </p:txBody>
      </p:sp>
      <p:sp>
        <p:nvSpPr>
          <p:cNvPr id="1366" name="Google Shape;1366;p44"/>
          <p:cNvSpPr txBox="1">
            <a:spLocks noGrp="1"/>
          </p:cNvSpPr>
          <p:nvPr>
            <p:ph type="subTitle" idx="3"/>
          </p:nvPr>
        </p:nvSpPr>
        <p:spPr>
          <a:xfrm>
            <a:off x="9704856" y="5513050"/>
            <a:ext cx="6202800" cy="2224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sz="2800"/>
            </a:lvl3pPr>
            <a:lvl4pPr lvl="3" algn="ctr">
              <a:lnSpc>
                <a:spcPct val="100000"/>
              </a:lnSpc>
              <a:spcBef>
                <a:spcPts val="0"/>
              </a:spcBef>
              <a:spcAft>
                <a:spcPts val="0"/>
              </a:spcAft>
              <a:buSzPts val="1400"/>
              <a:buNone/>
              <a:defRPr sz="2800"/>
            </a:lvl4pPr>
            <a:lvl5pPr lvl="4" algn="ctr">
              <a:lnSpc>
                <a:spcPct val="100000"/>
              </a:lnSpc>
              <a:spcBef>
                <a:spcPts val="0"/>
              </a:spcBef>
              <a:spcAft>
                <a:spcPts val="0"/>
              </a:spcAft>
              <a:buSzPts val="1400"/>
              <a:buNone/>
              <a:defRPr sz="2800"/>
            </a:lvl5pPr>
            <a:lvl6pPr lvl="5" algn="ctr">
              <a:lnSpc>
                <a:spcPct val="100000"/>
              </a:lnSpc>
              <a:spcBef>
                <a:spcPts val="0"/>
              </a:spcBef>
              <a:spcAft>
                <a:spcPts val="0"/>
              </a:spcAft>
              <a:buSzPts val="1400"/>
              <a:buNone/>
              <a:defRPr sz="2800"/>
            </a:lvl6pPr>
            <a:lvl7pPr lvl="6" algn="ctr">
              <a:lnSpc>
                <a:spcPct val="100000"/>
              </a:lnSpc>
              <a:spcBef>
                <a:spcPts val="0"/>
              </a:spcBef>
              <a:spcAft>
                <a:spcPts val="0"/>
              </a:spcAft>
              <a:buSzPts val="1400"/>
              <a:buNone/>
              <a:defRPr sz="2800"/>
            </a:lvl7pPr>
            <a:lvl8pPr lvl="7" algn="ctr">
              <a:lnSpc>
                <a:spcPct val="100000"/>
              </a:lnSpc>
              <a:spcBef>
                <a:spcPts val="0"/>
              </a:spcBef>
              <a:spcAft>
                <a:spcPts val="0"/>
              </a:spcAft>
              <a:buSzPts val="1400"/>
              <a:buNone/>
              <a:defRPr sz="2800"/>
            </a:lvl8pPr>
            <a:lvl9pPr lvl="8" algn="ctr">
              <a:lnSpc>
                <a:spcPct val="100000"/>
              </a:lnSpc>
              <a:spcBef>
                <a:spcPts val="0"/>
              </a:spcBef>
              <a:spcAft>
                <a:spcPts val="0"/>
              </a:spcAft>
              <a:buSzPts val="1400"/>
              <a:buNone/>
              <a:defRPr sz="2800"/>
            </a:lvl9pPr>
          </a:lstStyle>
          <a:p>
            <a:endParaRPr/>
          </a:p>
        </p:txBody>
      </p:sp>
      <p:sp>
        <p:nvSpPr>
          <p:cNvPr id="1367" name="Google Shape;1367;p44"/>
          <p:cNvSpPr txBox="1">
            <a:spLocks noGrp="1"/>
          </p:cNvSpPr>
          <p:nvPr>
            <p:ph type="title" idx="4"/>
          </p:nvPr>
        </p:nvSpPr>
        <p:spPr>
          <a:xfrm>
            <a:off x="-23700" y="1854150"/>
            <a:ext cx="18288000" cy="964800"/>
          </a:xfrm>
          <a:prstGeom prst="rect">
            <a:avLst/>
          </a:prstGeom>
        </p:spPr>
        <p:txBody>
          <a:bodyPr spcFirstLastPara="1" wrap="square" lIns="91425" tIns="91425" rIns="91425" bIns="91425" anchor="t" anchorCtr="0">
            <a:noAutofit/>
          </a:bodyPr>
          <a:lstStyle>
            <a:lvl1pPr lvl="0" algn="ctr">
              <a:spcBef>
                <a:spcPts val="0"/>
              </a:spcBef>
              <a:spcAft>
                <a:spcPts val="0"/>
              </a:spcAft>
              <a:buSzPts val="2200"/>
              <a:buNone/>
              <a:defRPr sz="4400" b="1"/>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extLst>
      <p:ext uri="{BB962C8B-B14F-4D97-AF65-F5344CB8AC3E}">
        <p14:creationId xmlns:p14="http://schemas.microsoft.com/office/powerpoint/2010/main" val="23375948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mp; 2 columns slide">
  <p:cSld name="Title &amp; 2 columns slide">
    <p:bg>
      <p:bgPr>
        <a:solidFill>
          <a:srgbClr val="FFFFFF"/>
        </a:solidFill>
        <a:effectLst/>
      </p:bgPr>
    </p:bg>
    <p:spTree>
      <p:nvGrpSpPr>
        <p:cNvPr id="1" name="Shape 1329"/>
        <p:cNvGrpSpPr/>
        <p:nvPr/>
      </p:nvGrpSpPr>
      <p:grpSpPr>
        <a:xfrm>
          <a:off x="0" y="0"/>
          <a:ext cx="0" cy="0"/>
          <a:chOff x="0" y="0"/>
          <a:chExt cx="0" cy="0"/>
        </a:xfrm>
      </p:grpSpPr>
      <p:sp>
        <p:nvSpPr>
          <p:cNvPr id="1330" name="Google Shape;1330;p39"/>
          <p:cNvSpPr/>
          <p:nvPr/>
        </p:nvSpPr>
        <p:spPr>
          <a:xfrm>
            <a:off x="813900" y="704400"/>
            <a:ext cx="16660200" cy="8622000"/>
          </a:xfrm>
          <a:prstGeom prst="rect">
            <a:avLst/>
          </a:prstGeom>
          <a:noFill/>
          <a:ln w="38100" cap="flat" cmpd="sng">
            <a:solidFill>
              <a:srgbClr val="81ECEC"/>
            </a:solidFill>
            <a:prstDash val="solid"/>
            <a:round/>
            <a:headEnd type="none" w="sm" len="sm"/>
            <a:tailEnd type="none" w="sm" len="sm"/>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cxnSp>
        <p:nvCxnSpPr>
          <p:cNvPr id="1331" name="Google Shape;1331;p39"/>
          <p:cNvCxnSpPr/>
          <p:nvPr/>
        </p:nvCxnSpPr>
        <p:spPr>
          <a:xfrm>
            <a:off x="9101100" y="3882850"/>
            <a:ext cx="0" cy="3855000"/>
          </a:xfrm>
          <a:prstGeom prst="straightConnector1">
            <a:avLst/>
          </a:prstGeom>
          <a:noFill/>
          <a:ln w="38100" cap="flat" cmpd="sng">
            <a:solidFill>
              <a:srgbClr val="81ECEC"/>
            </a:solidFill>
            <a:prstDash val="solid"/>
            <a:round/>
            <a:headEnd type="none" w="med" len="med"/>
            <a:tailEnd type="none" w="med" len="med"/>
          </a:ln>
        </p:spPr>
      </p:cxnSp>
      <p:sp>
        <p:nvSpPr>
          <p:cNvPr id="1332" name="Google Shape;1332;p39"/>
          <p:cNvSpPr txBox="1">
            <a:spLocks noGrp="1"/>
          </p:cNvSpPr>
          <p:nvPr>
            <p:ph type="sldNum" idx="12"/>
          </p:nvPr>
        </p:nvSpPr>
        <p:spPr>
          <a:xfrm>
            <a:off x="17097316" y="9326434"/>
            <a:ext cx="1097400" cy="787200"/>
          </a:xfrm>
          <a:prstGeom prst="rect">
            <a:avLst/>
          </a:prstGeom>
          <a:noFill/>
          <a:ln>
            <a:noFill/>
          </a:ln>
        </p:spPr>
        <p:txBody>
          <a:bodyPr spcFirstLastPara="1" wrap="square" lIns="91425" tIns="91425" rIns="91425" bIns="91425" anchor="ctr" anchorCtr="0">
            <a:noAutofit/>
          </a:bodyPr>
          <a:lstStyle>
            <a:lvl1pPr lvl="0">
              <a:buNone/>
              <a:defRPr sz="2400">
                <a:solidFill>
                  <a:schemeClr val="lt2"/>
                </a:solidFill>
                <a:latin typeface="Arvo"/>
                <a:ea typeface="Arvo"/>
                <a:cs typeface="Arvo"/>
                <a:sym typeface="Arvo"/>
              </a:defRPr>
            </a:lvl1pPr>
            <a:lvl2pPr lvl="1">
              <a:buNone/>
              <a:defRPr sz="2400">
                <a:solidFill>
                  <a:schemeClr val="lt2"/>
                </a:solidFill>
                <a:latin typeface="Arvo"/>
                <a:ea typeface="Arvo"/>
                <a:cs typeface="Arvo"/>
                <a:sym typeface="Arvo"/>
              </a:defRPr>
            </a:lvl2pPr>
            <a:lvl3pPr lvl="2">
              <a:buNone/>
              <a:defRPr sz="2400">
                <a:solidFill>
                  <a:schemeClr val="lt2"/>
                </a:solidFill>
                <a:latin typeface="Arvo"/>
                <a:ea typeface="Arvo"/>
                <a:cs typeface="Arvo"/>
                <a:sym typeface="Arvo"/>
              </a:defRPr>
            </a:lvl3pPr>
            <a:lvl4pPr lvl="3">
              <a:buNone/>
              <a:defRPr sz="2400">
                <a:solidFill>
                  <a:schemeClr val="lt2"/>
                </a:solidFill>
                <a:latin typeface="Arvo"/>
                <a:ea typeface="Arvo"/>
                <a:cs typeface="Arvo"/>
                <a:sym typeface="Arvo"/>
              </a:defRPr>
            </a:lvl4pPr>
            <a:lvl5pPr lvl="4">
              <a:buNone/>
              <a:defRPr sz="2400">
                <a:solidFill>
                  <a:schemeClr val="lt2"/>
                </a:solidFill>
                <a:latin typeface="Arvo"/>
                <a:ea typeface="Arvo"/>
                <a:cs typeface="Arvo"/>
                <a:sym typeface="Arvo"/>
              </a:defRPr>
            </a:lvl5pPr>
            <a:lvl6pPr lvl="5">
              <a:buNone/>
              <a:defRPr sz="2400">
                <a:solidFill>
                  <a:schemeClr val="lt2"/>
                </a:solidFill>
                <a:latin typeface="Arvo"/>
                <a:ea typeface="Arvo"/>
                <a:cs typeface="Arvo"/>
                <a:sym typeface="Arvo"/>
              </a:defRPr>
            </a:lvl6pPr>
            <a:lvl7pPr lvl="6">
              <a:buNone/>
              <a:defRPr sz="2400">
                <a:solidFill>
                  <a:schemeClr val="lt2"/>
                </a:solidFill>
                <a:latin typeface="Arvo"/>
                <a:ea typeface="Arvo"/>
                <a:cs typeface="Arvo"/>
                <a:sym typeface="Arvo"/>
              </a:defRPr>
            </a:lvl7pPr>
            <a:lvl8pPr lvl="7">
              <a:buNone/>
              <a:defRPr sz="2400">
                <a:solidFill>
                  <a:schemeClr val="lt2"/>
                </a:solidFill>
                <a:latin typeface="Arvo"/>
                <a:ea typeface="Arvo"/>
                <a:cs typeface="Arvo"/>
                <a:sym typeface="Arvo"/>
              </a:defRPr>
            </a:lvl8pPr>
            <a:lvl9pPr lvl="8">
              <a:buNone/>
              <a:defRPr sz="2400">
                <a:solidFill>
                  <a:schemeClr val="lt2"/>
                </a:solidFill>
                <a:latin typeface="Arvo"/>
                <a:ea typeface="Arvo"/>
                <a:cs typeface="Arvo"/>
                <a:sym typeface="Arvo"/>
              </a:defRPr>
            </a:lvl9pPr>
          </a:lstStyle>
          <a:p>
            <a:pPr algn="l"/>
            <a:fld id="{00000000-1234-1234-1234-123412341234}" type="slidenum">
              <a:rPr lang="en" smtClean="0"/>
              <a:pPr algn="l"/>
              <a:t>‹#›</a:t>
            </a:fld>
            <a:endParaRPr lang="en"/>
          </a:p>
        </p:txBody>
      </p:sp>
      <p:sp>
        <p:nvSpPr>
          <p:cNvPr id="1333" name="Google Shape;1333;p39"/>
          <p:cNvSpPr txBox="1">
            <a:spLocks noGrp="1"/>
          </p:cNvSpPr>
          <p:nvPr>
            <p:ph type="ctrTitle"/>
          </p:nvPr>
        </p:nvSpPr>
        <p:spPr>
          <a:xfrm>
            <a:off x="2226456" y="3143100"/>
            <a:ext cx="6339000" cy="1289400"/>
          </a:xfrm>
          <a:prstGeom prst="rect">
            <a:avLst/>
          </a:prstGeom>
        </p:spPr>
        <p:txBody>
          <a:bodyPr spcFirstLastPara="1" wrap="square" lIns="91425" tIns="91425" rIns="91425" bIns="91425" anchor="b" anchorCtr="0">
            <a:noAutofit/>
          </a:bodyPr>
          <a:lstStyle>
            <a:lvl1pPr lvl="0">
              <a:spcBef>
                <a:spcPts val="0"/>
              </a:spcBef>
              <a:spcAft>
                <a:spcPts val="0"/>
              </a:spcAft>
              <a:buClr>
                <a:srgbClr val="666666"/>
              </a:buClr>
              <a:buSzPts val="1800"/>
              <a:buNone/>
              <a:defRPr sz="3600">
                <a:solidFill>
                  <a:srgbClr val="666666"/>
                </a:solidFill>
              </a:defRPr>
            </a:lvl1pPr>
            <a:lvl2pPr lvl="1">
              <a:spcBef>
                <a:spcPts val="0"/>
              </a:spcBef>
              <a:spcAft>
                <a:spcPts val="0"/>
              </a:spcAft>
              <a:buClr>
                <a:srgbClr val="666666"/>
              </a:buClr>
              <a:buSzPts val="1600"/>
              <a:buNone/>
              <a:defRPr sz="3200">
                <a:solidFill>
                  <a:srgbClr val="666666"/>
                </a:solidFill>
              </a:defRPr>
            </a:lvl2pPr>
            <a:lvl3pPr lvl="2">
              <a:spcBef>
                <a:spcPts val="0"/>
              </a:spcBef>
              <a:spcAft>
                <a:spcPts val="0"/>
              </a:spcAft>
              <a:buClr>
                <a:srgbClr val="666666"/>
              </a:buClr>
              <a:buSzPts val="1600"/>
              <a:buNone/>
              <a:defRPr sz="3200">
                <a:solidFill>
                  <a:srgbClr val="666666"/>
                </a:solidFill>
              </a:defRPr>
            </a:lvl3pPr>
            <a:lvl4pPr lvl="3">
              <a:spcBef>
                <a:spcPts val="0"/>
              </a:spcBef>
              <a:spcAft>
                <a:spcPts val="0"/>
              </a:spcAft>
              <a:buClr>
                <a:srgbClr val="666666"/>
              </a:buClr>
              <a:buSzPts val="1600"/>
              <a:buNone/>
              <a:defRPr sz="3200">
                <a:solidFill>
                  <a:srgbClr val="666666"/>
                </a:solidFill>
              </a:defRPr>
            </a:lvl4pPr>
            <a:lvl5pPr lvl="4">
              <a:spcBef>
                <a:spcPts val="0"/>
              </a:spcBef>
              <a:spcAft>
                <a:spcPts val="0"/>
              </a:spcAft>
              <a:buClr>
                <a:srgbClr val="666666"/>
              </a:buClr>
              <a:buSzPts val="1600"/>
              <a:buNone/>
              <a:defRPr sz="3200">
                <a:solidFill>
                  <a:srgbClr val="666666"/>
                </a:solidFill>
              </a:defRPr>
            </a:lvl5pPr>
            <a:lvl6pPr lvl="5">
              <a:spcBef>
                <a:spcPts val="0"/>
              </a:spcBef>
              <a:spcAft>
                <a:spcPts val="0"/>
              </a:spcAft>
              <a:buClr>
                <a:srgbClr val="666666"/>
              </a:buClr>
              <a:buSzPts val="1600"/>
              <a:buNone/>
              <a:defRPr sz="3200">
                <a:solidFill>
                  <a:srgbClr val="666666"/>
                </a:solidFill>
              </a:defRPr>
            </a:lvl6pPr>
            <a:lvl7pPr lvl="6">
              <a:spcBef>
                <a:spcPts val="0"/>
              </a:spcBef>
              <a:spcAft>
                <a:spcPts val="0"/>
              </a:spcAft>
              <a:buClr>
                <a:srgbClr val="666666"/>
              </a:buClr>
              <a:buSzPts val="1600"/>
              <a:buNone/>
              <a:defRPr sz="3200">
                <a:solidFill>
                  <a:srgbClr val="666666"/>
                </a:solidFill>
              </a:defRPr>
            </a:lvl7pPr>
            <a:lvl8pPr lvl="7">
              <a:spcBef>
                <a:spcPts val="0"/>
              </a:spcBef>
              <a:spcAft>
                <a:spcPts val="0"/>
              </a:spcAft>
              <a:buClr>
                <a:srgbClr val="666666"/>
              </a:buClr>
              <a:buSzPts val="1600"/>
              <a:buNone/>
              <a:defRPr sz="3200">
                <a:solidFill>
                  <a:srgbClr val="666666"/>
                </a:solidFill>
              </a:defRPr>
            </a:lvl8pPr>
            <a:lvl9pPr lvl="8">
              <a:spcBef>
                <a:spcPts val="0"/>
              </a:spcBef>
              <a:spcAft>
                <a:spcPts val="0"/>
              </a:spcAft>
              <a:buClr>
                <a:srgbClr val="666666"/>
              </a:buClr>
              <a:buSzPts val="1600"/>
              <a:buNone/>
              <a:defRPr sz="3200">
                <a:solidFill>
                  <a:srgbClr val="666666"/>
                </a:solidFill>
              </a:defRPr>
            </a:lvl9pPr>
          </a:lstStyle>
          <a:p>
            <a:endParaRPr/>
          </a:p>
        </p:txBody>
      </p:sp>
      <p:sp>
        <p:nvSpPr>
          <p:cNvPr id="1334" name="Google Shape;1334;p39"/>
          <p:cNvSpPr txBox="1">
            <a:spLocks noGrp="1"/>
          </p:cNvSpPr>
          <p:nvPr>
            <p:ph type="subTitle" idx="1"/>
          </p:nvPr>
        </p:nvSpPr>
        <p:spPr>
          <a:xfrm>
            <a:off x="2226458" y="4354000"/>
            <a:ext cx="6202800" cy="222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sz="2800"/>
            </a:lvl3pPr>
            <a:lvl4pPr lvl="3">
              <a:lnSpc>
                <a:spcPct val="100000"/>
              </a:lnSpc>
              <a:spcBef>
                <a:spcPts val="0"/>
              </a:spcBef>
              <a:spcAft>
                <a:spcPts val="0"/>
              </a:spcAft>
              <a:buSzPts val="1400"/>
              <a:buNone/>
              <a:defRPr sz="2800"/>
            </a:lvl4pPr>
            <a:lvl5pPr lvl="4">
              <a:lnSpc>
                <a:spcPct val="100000"/>
              </a:lnSpc>
              <a:spcBef>
                <a:spcPts val="0"/>
              </a:spcBef>
              <a:spcAft>
                <a:spcPts val="0"/>
              </a:spcAft>
              <a:buSzPts val="1400"/>
              <a:buNone/>
              <a:defRPr sz="2800"/>
            </a:lvl5pPr>
            <a:lvl6pPr lvl="5">
              <a:lnSpc>
                <a:spcPct val="100000"/>
              </a:lnSpc>
              <a:spcBef>
                <a:spcPts val="0"/>
              </a:spcBef>
              <a:spcAft>
                <a:spcPts val="0"/>
              </a:spcAft>
              <a:buSzPts val="1400"/>
              <a:buNone/>
              <a:defRPr sz="2800"/>
            </a:lvl6pPr>
            <a:lvl7pPr lvl="6">
              <a:lnSpc>
                <a:spcPct val="100000"/>
              </a:lnSpc>
              <a:spcBef>
                <a:spcPts val="0"/>
              </a:spcBef>
              <a:spcAft>
                <a:spcPts val="0"/>
              </a:spcAft>
              <a:buSzPts val="1400"/>
              <a:buNone/>
              <a:defRPr sz="2800"/>
            </a:lvl7pPr>
            <a:lvl8pPr lvl="7">
              <a:lnSpc>
                <a:spcPct val="100000"/>
              </a:lnSpc>
              <a:spcBef>
                <a:spcPts val="0"/>
              </a:spcBef>
              <a:spcAft>
                <a:spcPts val="0"/>
              </a:spcAft>
              <a:buSzPts val="1400"/>
              <a:buNone/>
              <a:defRPr sz="2800"/>
            </a:lvl8pPr>
            <a:lvl9pPr lvl="8">
              <a:lnSpc>
                <a:spcPct val="100000"/>
              </a:lnSpc>
              <a:spcBef>
                <a:spcPts val="0"/>
              </a:spcBef>
              <a:spcAft>
                <a:spcPts val="0"/>
              </a:spcAft>
              <a:buSzPts val="1400"/>
              <a:buNone/>
              <a:defRPr sz="2800"/>
            </a:lvl9pPr>
          </a:lstStyle>
          <a:p>
            <a:endParaRPr/>
          </a:p>
        </p:txBody>
      </p:sp>
      <p:sp>
        <p:nvSpPr>
          <p:cNvPr id="1335" name="Google Shape;1335;p39"/>
          <p:cNvSpPr txBox="1">
            <a:spLocks noGrp="1"/>
          </p:cNvSpPr>
          <p:nvPr>
            <p:ph type="ctrTitle" idx="2"/>
          </p:nvPr>
        </p:nvSpPr>
        <p:spPr>
          <a:xfrm>
            <a:off x="9636756" y="3143100"/>
            <a:ext cx="6339000" cy="1289400"/>
          </a:xfrm>
          <a:prstGeom prst="rect">
            <a:avLst/>
          </a:prstGeom>
        </p:spPr>
        <p:txBody>
          <a:bodyPr spcFirstLastPara="1" wrap="square" lIns="91425" tIns="91425" rIns="91425" bIns="91425" anchor="b" anchorCtr="0">
            <a:noAutofit/>
          </a:bodyPr>
          <a:lstStyle>
            <a:lvl1pPr lvl="0">
              <a:spcBef>
                <a:spcPts val="0"/>
              </a:spcBef>
              <a:spcAft>
                <a:spcPts val="0"/>
              </a:spcAft>
              <a:buClr>
                <a:srgbClr val="666666"/>
              </a:buClr>
              <a:buSzPts val="1800"/>
              <a:buNone/>
              <a:defRPr sz="3600">
                <a:solidFill>
                  <a:srgbClr val="666666"/>
                </a:solidFill>
              </a:defRPr>
            </a:lvl1pPr>
            <a:lvl2pPr lvl="1">
              <a:spcBef>
                <a:spcPts val="0"/>
              </a:spcBef>
              <a:spcAft>
                <a:spcPts val="0"/>
              </a:spcAft>
              <a:buClr>
                <a:srgbClr val="666666"/>
              </a:buClr>
              <a:buSzPts val="1600"/>
              <a:buNone/>
              <a:defRPr sz="3200">
                <a:solidFill>
                  <a:srgbClr val="666666"/>
                </a:solidFill>
              </a:defRPr>
            </a:lvl2pPr>
            <a:lvl3pPr lvl="2">
              <a:spcBef>
                <a:spcPts val="0"/>
              </a:spcBef>
              <a:spcAft>
                <a:spcPts val="0"/>
              </a:spcAft>
              <a:buClr>
                <a:srgbClr val="666666"/>
              </a:buClr>
              <a:buSzPts val="1600"/>
              <a:buNone/>
              <a:defRPr sz="3200">
                <a:solidFill>
                  <a:srgbClr val="666666"/>
                </a:solidFill>
              </a:defRPr>
            </a:lvl3pPr>
            <a:lvl4pPr lvl="3">
              <a:spcBef>
                <a:spcPts val="0"/>
              </a:spcBef>
              <a:spcAft>
                <a:spcPts val="0"/>
              </a:spcAft>
              <a:buClr>
                <a:srgbClr val="666666"/>
              </a:buClr>
              <a:buSzPts val="1600"/>
              <a:buNone/>
              <a:defRPr sz="3200">
                <a:solidFill>
                  <a:srgbClr val="666666"/>
                </a:solidFill>
              </a:defRPr>
            </a:lvl4pPr>
            <a:lvl5pPr lvl="4">
              <a:spcBef>
                <a:spcPts val="0"/>
              </a:spcBef>
              <a:spcAft>
                <a:spcPts val="0"/>
              </a:spcAft>
              <a:buClr>
                <a:srgbClr val="666666"/>
              </a:buClr>
              <a:buSzPts val="1600"/>
              <a:buNone/>
              <a:defRPr sz="3200">
                <a:solidFill>
                  <a:srgbClr val="666666"/>
                </a:solidFill>
              </a:defRPr>
            </a:lvl5pPr>
            <a:lvl6pPr lvl="5">
              <a:spcBef>
                <a:spcPts val="0"/>
              </a:spcBef>
              <a:spcAft>
                <a:spcPts val="0"/>
              </a:spcAft>
              <a:buClr>
                <a:srgbClr val="666666"/>
              </a:buClr>
              <a:buSzPts val="1600"/>
              <a:buNone/>
              <a:defRPr sz="3200">
                <a:solidFill>
                  <a:srgbClr val="666666"/>
                </a:solidFill>
              </a:defRPr>
            </a:lvl6pPr>
            <a:lvl7pPr lvl="6">
              <a:spcBef>
                <a:spcPts val="0"/>
              </a:spcBef>
              <a:spcAft>
                <a:spcPts val="0"/>
              </a:spcAft>
              <a:buClr>
                <a:srgbClr val="666666"/>
              </a:buClr>
              <a:buSzPts val="1600"/>
              <a:buNone/>
              <a:defRPr sz="3200">
                <a:solidFill>
                  <a:srgbClr val="666666"/>
                </a:solidFill>
              </a:defRPr>
            </a:lvl7pPr>
            <a:lvl8pPr lvl="7">
              <a:spcBef>
                <a:spcPts val="0"/>
              </a:spcBef>
              <a:spcAft>
                <a:spcPts val="0"/>
              </a:spcAft>
              <a:buClr>
                <a:srgbClr val="666666"/>
              </a:buClr>
              <a:buSzPts val="1600"/>
              <a:buNone/>
              <a:defRPr sz="3200">
                <a:solidFill>
                  <a:srgbClr val="666666"/>
                </a:solidFill>
              </a:defRPr>
            </a:lvl8pPr>
            <a:lvl9pPr lvl="8">
              <a:spcBef>
                <a:spcPts val="0"/>
              </a:spcBef>
              <a:spcAft>
                <a:spcPts val="0"/>
              </a:spcAft>
              <a:buClr>
                <a:srgbClr val="666666"/>
              </a:buClr>
              <a:buSzPts val="1600"/>
              <a:buNone/>
              <a:defRPr sz="3200">
                <a:solidFill>
                  <a:srgbClr val="666666"/>
                </a:solidFill>
              </a:defRPr>
            </a:lvl9pPr>
          </a:lstStyle>
          <a:p>
            <a:endParaRPr/>
          </a:p>
        </p:txBody>
      </p:sp>
      <p:sp>
        <p:nvSpPr>
          <p:cNvPr id="1336" name="Google Shape;1336;p39"/>
          <p:cNvSpPr txBox="1">
            <a:spLocks noGrp="1"/>
          </p:cNvSpPr>
          <p:nvPr>
            <p:ph type="subTitle" idx="3"/>
          </p:nvPr>
        </p:nvSpPr>
        <p:spPr>
          <a:xfrm>
            <a:off x="9636758" y="4354000"/>
            <a:ext cx="6202800" cy="222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sz="2800"/>
            </a:lvl3pPr>
            <a:lvl4pPr lvl="3">
              <a:lnSpc>
                <a:spcPct val="100000"/>
              </a:lnSpc>
              <a:spcBef>
                <a:spcPts val="0"/>
              </a:spcBef>
              <a:spcAft>
                <a:spcPts val="0"/>
              </a:spcAft>
              <a:buSzPts val="1400"/>
              <a:buNone/>
              <a:defRPr sz="2800"/>
            </a:lvl4pPr>
            <a:lvl5pPr lvl="4">
              <a:lnSpc>
                <a:spcPct val="100000"/>
              </a:lnSpc>
              <a:spcBef>
                <a:spcPts val="0"/>
              </a:spcBef>
              <a:spcAft>
                <a:spcPts val="0"/>
              </a:spcAft>
              <a:buSzPts val="1400"/>
              <a:buNone/>
              <a:defRPr sz="2800"/>
            </a:lvl5pPr>
            <a:lvl6pPr lvl="5">
              <a:lnSpc>
                <a:spcPct val="100000"/>
              </a:lnSpc>
              <a:spcBef>
                <a:spcPts val="0"/>
              </a:spcBef>
              <a:spcAft>
                <a:spcPts val="0"/>
              </a:spcAft>
              <a:buSzPts val="1400"/>
              <a:buNone/>
              <a:defRPr sz="2800"/>
            </a:lvl6pPr>
            <a:lvl7pPr lvl="6">
              <a:lnSpc>
                <a:spcPct val="100000"/>
              </a:lnSpc>
              <a:spcBef>
                <a:spcPts val="0"/>
              </a:spcBef>
              <a:spcAft>
                <a:spcPts val="0"/>
              </a:spcAft>
              <a:buSzPts val="1400"/>
              <a:buNone/>
              <a:defRPr sz="2800"/>
            </a:lvl7pPr>
            <a:lvl8pPr lvl="7">
              <a:lnSpc>
                <a:spcPct val="100000"/>
              </a:lnSpc>
              <a:spcBef>
                <a:spcPts val="0"/>
              </a:spcBef>
              <a:spcAft>
                <a:spcPts val="0"/>
              </a:spcAft>
              <a:buSzPts val="1400"/>
              <a:buNone/>
              <a:defRPr sz="2800"/>
            </a:lvl8pPr>
            <a:lvl9pPr lvl="8">
              <a:lnSpc>
                <a:spcPct val="100000"/>
              </a:lnSpc>
              <a:spcBef>
                <a:spcPts val="0"/>
              </a:spcBef>
              <a:spcAft>
                <a:spcPts val="0"/>
              </a:spcAft>
              <a:buSzPts val="1400"/>
              <a:buNone/>
              <a:defRPr sz="2800"/>
            </a:lvl9pPr>
          </a:lstStyle>
          <a:p>
            <a:endParaRPr/>
          </a:p>
        </p:txBody>
      </p:sp>
      <p:sp>
        <p:nvSpPr>
          <p:cNvPr id="1337" name="Google Shape;1337;p39"/>
          <p:cNvSpPr txBox="1">
            <a:spLocks noGrp="1"/>
          </p:cNvSpPr>
          <p:nvPr>
            <p:ph type="title" idx="4"/>
          </p:nvPr>
        </p:nvSpPr>
        <p:spPr>
          <a:xfrm>
            <a:off x="-23700" y="1854150"/>
            <a:ext cx="18288000" cy="964800"/>
          </a:xfrm>
          <a:prstGeom prst="rect">
            <a:avLst/>
          </a:prstGeom>
        </p:spPr>
        <p:txBody>
          <a:bodyPr spcFirstLastPara="1" wrap="square" lIns="91425" tIns="91425" rIns="91425" bIns="91425" anchor="t" anchorCtr="0">
            <a:noAutofit/>
          </a:bodyPr>
          <a:lstStyle>
            <a:lvl1pPr lvl="0" algn="ctr">
              <a:spcBef>
                <a:spcPts val="0"/>
              </a:spcBef>
              <a:spcAft>
                <a:spcPts val="0"/>
              </a:spcAft>
              <a:buSzPts val="2200"/>
              <a:buNone/>
              <a:defRPr sz="4400" b="1"/>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extLst>
      <p:ext uri="{BB962C8B-B14F-4D97-AF65-F5344CB8AC3E}">
        <p14:creationId xmlns:p14="http://schemas.microsoft.com/office/powerpoint/2010/main" val="19668593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IG text &amp; some text slide">
  <p:cSld name="BIG text &amp; some text slide">
    <p:bg>
      <p:bgPr>
        <a:solidFill>
          <a:srgbClr val="FFFFFF"/>
        </a:solidFill>
        <a:effectLst/>
      </p:bgPr>
    </p:bg>
    <p:spTree>
      <p:nvGrpSpPr>
        <p:cNvPr id="1" name="Shape 1343"/>
        <p:cNvGrpSpPr/>
        <p:nvPr/>
      </p:nvGrpSpPr>
      <p:grpSpPr>
        <a:xfrm>
          <a:off x="0" y="0"/>
          <a:ext cx="0" cy="0"/>
          <a:chOff x="0" y="0"/>
          <a:chExt cx="0" cy="0"/>
        </a:xfrm>
      </p:grpSpPr>
      <p:sp>
        <p:nvSpPr>
          <p:cNvPr id="1344" name="Google Shape;1344;p41"/>
          <p:cNvSpPr/>
          <p:nvPr/>
        </p:nvSpPr>
        <p:spPr>
          <a:xfrm>
            <a:off x="813900" y="704400"/>
            <a:ext cx="16660200" cy="8622000"/>
          </a:xfrm>
          <a:prstGeom prst="rect">
            <a:avLst/>
          </a:prstGeom>
          <a:solidFill>
            <a:srgbClr val="81ECEC"/>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1345" name="Google Shape;1345;p41"/>
          <p:cNvSpPr txBox="1">
            <a:spLocks noGrp="1"/>
          </p:cNvSpPr>
          <p:nvPr>
            <p:ph type="sldNum" idx="12"/>
          </p:nvPr>
        </p:nvSpPr>
        <p:spPr>
          <a:xfrm>
            <a:off x="17097316" y="9326434"/>
            <a:ext cx="1097400" cy="787200"/>
          </a:xfrm>
          <a:prstGeom prst="rect">
            <a:avLst/>
          </a:prstGeom>
          <a:noFill/>
          <a:ln>
            <a:noFill/>
          </a:ln>
        </p:spPr>
        <p:txBody>
          <a:bodyPr spcFirstLastPara="1" wrap="square" lIns="91425" tIns="91425" rIns="91425" bIns="91425" anchor="ctr" anchorCtr="0">
            <a:noAutofit/>
          </a:bodyPr>
          <a:lstStyle>
            <a:lvl1pPr lvl="0">
              <a:buNone/>
              <a:defRPr sz="2400">
                <a:solidFill>
                  <a:schemeClr val="lt2"/>
                </a:solidFill>
                <a:latin typeface="Arvo"/>
                <a:ea typeface="Arvo"/>
                <a:cs typeface="Arvo"/>
                <a:sym typeface="Arvo"/>
              </a:defRPr>
            </a:lvl1pPr>
            <a:lvl2pPr lvl="1">
              <a:buNone/>
              <a:defRPr sz="2400">
                <a:solidFill>
                  <a:schemeClr val="lt2"/>
                </a:solidFill>
                <a:latin typeface="Arvo"/>
                <a:ea typeface="Arvo"/>
                <a:cs typeface="Arvo"/>
                <a:sym typeface="Arvo"/>
              </a:defRPr>
            </a:lvl2pPr>
            <a:lvl3pPr lvl="2">
              <a:buNone/>
              <a:defRPr sz="2400">
                <a:solidFill>
                  <a:schemeClr val="lt2"/>
                </a:solidFill>
                <a:latin typeface="Arvo"/>
                <a:ea typeface="Arvo"/>
                <a:cs typeface="Arvo"/>
                <a:sym typeface="Arvo"/>
              </a:defRPr>
            </a:lvl3pPr>
            <a:lvl4pPr lvl="3">
              <a:buNone/>
              <a:defRPr sz="2400">
                <a:solidFill>
                  <a:schemeClr val="lt2"/>
                </a:solidFill>
                <a:latin typeface="Arvo"/>
                <a:ea typeface="Arvo"/>
                <a:cs typeface="Arvo"/>
                <a:sym typeface="Arvo"/>
              </a:defRPr>
            </a:lvl4pPr>
            <a:lvl5pPr lvl="4">
              <a:buNone/>
              <a:defRPr sz="2400">
                <a:solidFill>
                  <a:schemeClr val="lt2"/>
                </a:solidFill>
                <a:latin typeface="Arvo"/>
                <a:ea typeface="Arvo"/>
                <a:cs typeface="Arvo"/>
                <a:sym typeface="Arvo"/>
              </a:defRPr>
            </a:lvl5pPr>
            <a:lvl6pPr lvl="5">
              <a:buNone/>
              <a:defRPr sz="2400">
                <a:solidFill>
                  <a:schemeClr val="lt2"/>
                </a:solidFill>
                <a:latin typeface="Arvo"/>
                <a:ea typeface="Arvo"/>
                <a:cs typeface="Arvo"/>
                <a:sym typeface="Arvo"/>
              </a:defRPr>
            </a:lvl6pPr>
            <a:lvl7pPr lvl="6">
              <a:buNone/>
              <a:defRPr sz="2400">
                <a:solidFill>
                  <a:schemeClr val="lt2"/>
                </a:solidFill>
                <a:latin typeface="Arvo"/>
                <a:ea typeface="Arvo"/>
                <a:cs typeface="Arvo"/>
                <a:sym typeface="Arvo"/>
              </a:defRPr>
            </a:lvl7pPr>
            <a:lvl8pPr lvl="7">
              <a:buNone/>
              <a:defRPr sz="2400">
                <a:solidFill>
                  <a:schemeClr val="lt2"/>
                </a:solidFill>
                <a:latin typeface="Arvo"/>
                <a:ea typeface="Arvo"/>
                <a:cs typeface="Arvo"/>
                <a:sym typeface="Arvo"/>
              </a:defRPr>
            </a:lvl8pPr>
            <a:lvl9pPr lvl="8">
              <a:buNone/>
              <a:defRPr sz="2400">
                <a:solidFill>
                  <a:schemeClr val="lt2"/>
                </a:solidFill>
                <a:latin typeface="Arvo"/>
                <a:ea typeface="Arvo"/>
                <a:cs typeface="Arvo"/>
                <a:sym typeface="Arvo"/>
              </a:defRPr>
            </a:lvl9pPr>
          </a:lstStyle>
          <a:p>
            <a:pPr algn="l"/>
            <a:fld id="{00000000-1234-1234-1234-123412341234}" type="slidenum">
              <a:rPr lang="en" smtClean="0"/>
              <a:pPr algn="l"/>
              <a:t>‹#›</a:t>
            </a:fld>
            <a:endParaRPr lang="en"/>
          </a:p>
        </p:txBody>
      </p:sp>
      <p:sp>
        <p:nvSpPr>
          <p:cNvPr id="1346" name="Google Shape;1346;p41"/>
          <p:cNvSpPr txBox="1">
            <a:spLocks noGrp="1"/>
          </p:cNvSpPr>
          <p:nvPr>
            <p:ph type="subTitle" idx="1"/>
          </p:nvPr>
        </p:nvSpPr>
        <p:spPr>
          <a:xfrm>
            <a:off x="4866600" y="6030650"/>
            <a:ext cx="8554800" cy="12894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rgbClr val="FFFFFF"/>
              </a:buClr>
              <a:buSzPts val="1400"/>
              <a:buNone/>
              <a:defRPr>
                <a:solidFill>
                  <a:srgbClr val="FFFFFF"/>
                </a:solidFill>
              </a:defRPr>
            </a:lvl1pPr>
            <a:lvl2pPr lvl="1" algn="ctr">
              <a:lnSpc>
                <a:spcPct val="100000"/>
              </a:lnSpc>
              <a:spcBef>
                <a:spcPts val="0"/>
              </a:spcBef>
              <a:spcAft>
                <a:spcPts val="0"/>
              </a:spcAft>
              <a:buClr>
                <a:srgbClr val="FFFFFF"/>
              </a:buClr>
              <a:buSzPts val="1400"/>
              <a:buNone/>
              <a:defRPr>
                <a:solidFill>
                  <a:srgbClr val="FFFFFF"/>
                </a:solidFill>
              </a:defRPr>
            </a:lvl2pPr>
            <a:lvl3pPr lvl="2" algn="ctr">
              <a:lnSpc>
                <a:spcPct val="100000"/>
              </a:lnSpc>
              <a:spcBef>
                <a:spcPts val="0"/>
              </a:spcBef>
              <a:spcAft>
                <a:spcPts val="0"/>
              </a:spcAft>
              <a:buClr>
                <a:srgbClr val="FFFFFF"/>
              </a:buClr>
              <a:buSzPts val="1400"/>
              <a:buNone/>
              <a:defRPr sz="2800">
                <a:solidFill>
                  <a:srgbClr val="FFFFFF"/>
                </a:solidFill>
              </a:defRPr>
            </a:lvl3pPr>
            <a:lvl4pPr lvl="3" algn="ctr">
              <a:lnSpc>
                <a:spcPct val="100000"/>
              </a:lnSpc>
              <a:spcBef>
                <a:spcPts val="0"/>
              </a:spcBef>
              <a:spcAft>
                <a:spcPts val="0"/>
              </a:spcAft>
              <a:buClr>
                <a:srgbClr val="FFFFFF"/>
              </a:buClr>
              <a:buSzPts val="1400"/>
              <a:buNone/>
              <a:defRPr sz="2800">
                <a:solidFill>
                  <a:srgbClr val="FFFFFF"/>
                </a:solidFill>
              </a:defRPr>
            </a:lvl4pPr>
            <a:lvl5pPr lvl="4" algn="ctr">
              <a:lnSpc>
                <a:spcPct val="100000"/>
              </a:lnSpc>
              <a:spcBef>
                <a:spcPts val="0"/>
              </a:spcBef>
              <a:spcAft>
                <a:spcPts val="0"/>
              </a:spcAft>
              <a:buClr>
                <a:srgbClr val="FFFFFF"/>
              </a:buClr>
              <a:buSzPts val="1400"/>
              <a:buNone/>
              <a:defRPr sz="2800">
                <a:solidFill>
                  <a:srgbClr val="FFFFFF"/>
                </a:solidFill>
              </a:defRPr>
            </a:lvl5pPr>
            <a:lvl6pPr lvl="5" algn="ctr">
              <a:lnSpc>
                <a:spcPct val="100000"/>
              </a:lnSpc>
              <a:spcBef>
                <a:spcPts val="0"/>
              </a:spcBef>
              <a:spcAft>
                <a:spcPts val="0"/>
              </a:spcAft>
              <a:buClr>
                <a:srgbClr val="FFFFFF"/>
              </a:buClr>
              <a:buSzPts val="1400"/>
              <a:buNone/>
              <a:defRPr sz="2800">
                <a:solidFill>
                  <a:srgbClr val="FFFFFF"/>
                </a:solidFill>
              </a:defRPr>
            </a:lvl6pPr>
            <a:lvl7pPr lvl="6" algn="ctr">
              <a:lnSpc>
                <a:spcPct val="100000"/>
              </a:lnSpc>
              <a:spcBef>
                <a:spcPts val="0"/>
              </a:spcBef>
              <a:spcAft>
                <a:spcPts val="0"/>
              </a:spcAft>
              <a:buClr>
                <a:srgbClr val="FFFFFF"/>
              </a:buClr>
              <a:buSzPts val="1400"/>
              <a:buNone/>
              <a:defRPr sz="2800">
                <a:solidFill>
                  <a:srgbClr val="FFFFFF"/>
                </a:solidFill>
              </a:defRPr>
            </a:lvl7pPr>
            <a:lvl8pPr lvl="7" algn="ctr">
              <a:lnSpc>
                <a:spcPct val="100000"/>
              </a:lnSpc>
              <a:spcBef>
                <a:spcPts val="0"/>
              </a:spcBef>
              <a:spcAft>
                <a:spcPts val="0"/>
              </a:spcAft>
              <a:buClr>
                <a:srgbClr val="FFFFFF"/>
              </a:buClr>
              <a:buSzPts val="1400"/>
              <a:buNone/>
              <a:defRPr sz="2800">
                <a:solidFill>
                  <a:srgbClr val="FFFFFF"/>
                </a:solidFill>
              </a:defRPr>
            </a:lvl8pPr>
            <a:lvl9pPr lvl="8" algn="ctr">
              <a:lnSpc>
                <a:spcPct val="100000"/>
              </a:lnSpc>
              <a:spcBef>
                <a:spcPts val="0"/>
              </a:spcBef>
              <a:spcAft>
                <a:spcPts val="0"/>
              </a:spcAft>
              <a:buClr>
                <a:srgbClr val="FFFFFF"/>
              </a:buClr>
              <a:buSzPts val="1400"/>
              <a:buNone/>
              <a:defRPr sz="2800">
                <a:solidFill>
                  <a:srgbClr val="FFFFFF"/>
                </a:solidFill>
              </a:defRPr>
            </a:lvl9pPr>
          </a:lstStyle>
          <a:p>
            <a:endParaRPr/>
          </a:p>
        </p:txBody>
      </p:sp>
      <p:sp>
        <p:nvSpPr>
          <p:cNvPr id="1347" name="Google Shape;1347;p41"/>
          <p:cNvSpPr txBox="1">
            <a:spLocks noGrp="1"/>
          </p:cNvSpPr>
          <p:nvPr>
            <p:ph type="title"/>
          </p:nvPr>
        </p:nvSpPr>
        <p:spPr>
          <a:xfrm>
            <a:off x="0" y="4932800"/>
            <a:ext cx="18288000" cy="964800"/>
          </a:xfrm>
          <a:prstGeom prst="rect">
            <a:avLst/>
          </a:prstGeom>
        </p:spPr>
        <p:txBody>
          <a:bodyPr spcFirstLastPara="1" wrap="square" lIns="91425" tIns="91425" rIns="91425" bIns="91425" anchor="b" anchorCtr="0">
            <a:noAutofit/>
          </a:bodyPr>
          <a:lstStyle>
            <a:lvl1pPr lvl="0" algn="ctr">
              <a:spcBef>
                <a:spcPts val="0"/>
              </a:spcBef>
              <a:spcAft>
                <a:spcPts val="0"/>
              </a:spcAft>
              <a:buSzPts val="7200"/>
              <a:buNone/>
              <a:defRPr sz="14400" b="1"/>
            </a:lvl1pPr>
            <a:lvl2pPr lvl="1">
              <a:spcBef>
                <a:spcPts val="0"/>
              </a:spcBef>
              <a:spcAft>
                <a:spcPts val="0"/>
              </a:spcAft>
              <a:buSzPts val="7200"/>
              <a:buNone/>
              <a:defRPr sz="14400"/>
            </a:lvl2pPr>
            <a:lvl3pPr lvl="2">
              <a:spcBef>
                <a:spcPts val="0"/>
              </a:spcBef>
              <a:spcAft>
                <a:spcPts val="0"/>
              </a:spcAft>
              <a:buSzPts val="7200"/>
              <a:buNone/>
              <a:defRPr sz="14400"/>
            </a:lvl3pPr>
            <a:lvl4pPr lvl="3">
              <a:spcBef>
                <a:spcPts val="0"/>
              </a:spcBef>
              <a:spcAft>
                <a:spcPts val="0"/>
              </a:spcAft>
              <a:buSzPts val="7200"/>
              <a:buNone/>
              <a:defRPr sz="14400"/>
            </a:lvl4pPr>
            <a:lvl5pPr lvl="4">
              <a:spcBef>
                <a:spcPts val="0"/>
              </a:spcBef>
              <a:spcAft>
                <a:spcPts val="0"/>
              </a:spcAft>
              <a:buSzPts val="7200"/>
              <a:buNone/>
              <a:defRPr sz="14400"/>
            </a:lvl5pPr>
            <a:lvl6pPr lvl="5">
              <a:spcBef>
                <a:spcPts val="0"/>
              </a:spcBef>
              <a:spcAft>
                <a:spcPts val="0"/>
              </a:spcAft>
              <a:buSzPts val="7200"/>
              <a:buNone/>
              <a:defRPr sz="14400"/>
            </a:lvl6pPr>
            <a:lvl7pPr lvl="6">
              <a:spcBef>
                <a:spcPts val="0"/>
              </a:spcBef>
              <a:spcAft>
                <a:spcPts val="0"/>
              </a:spcAft>
              <a:buSzPts val="7200"/>
              <a:buNone/>
              <a:defRPr sz="14400"/>
            </a:lvl7pPr>
            <a:lvl8pPr lvl="7">
              <a:spcBef>
                <a:spcPts val="0"/>
              </a:spcBef>
              <a:spcAft>
                <a:spcPts val="0"/>
              </a:spcAft>
              <a:buSzPts val="7200"/>
              <a:buNone/>
              <a:defRPr sz="14400"/>
            </a:lvl8pPr>
            <a:lvl9pPr lvl="8">
              <a:spcBef>
                <a:spcPts val="0"/>
              </a:spcBef>
              <a:spcAft>
                <a:spcPts val="0"/>
              </a:spcAft>
              <a:buSzPts val="7200"/>
              <a:buNone/>
              <a:defRPr sz="14400"/>
            </a:lvl9pPr>
          </a:lstStyle>
          <a:p>
            <a:endParaRPr/>
          </a:p>
        </p:txBody>
      </p:sp>
    </p:spTree>
    <p:extLst>
      <p:ext uri="{BB962C8B-B14F-4D97-AF65-F5344CB8AC3E}">
        <p14:creationId xmlns:p14="http://schemas.microsoft.com/office/powerpoint/2010/main" val="30906476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10/6/25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sv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hyperlink" Target="https://mark-riedl.medium.com/a-very-gentle-introduction-to-large-language-models-without-the-hype-5f67941fa59e" TargetMode="External"/><Relationship Id="rId2" Type="http://schemas.openxmlformats.org/officeDocument/2006/relationships/notesSlide" Target="../notesSlides/notesSlide15.xml"/><Relationship Id="rId1" Type="http://schemas.openxmlformats.org/officeDocument/2006/relationships/slideLayout" Target="../slideLayouts/slideLayout16.xml"/><Relationship Id="rId4" Type="http://schemas.openxmlformats.org/officeDocument/2006/relationships/image" Target="../media/image8.jpg"/></Relationships>
</file>

<file path=ppt/slides/_rels/slide19.xml.rels><?xml version="1.0" encoding="UTF-8" standalone="yes"?>
<Relationships xmlns="http://schemas.openxmlformats.org/package/2006/relationships"><Relationship Id="rId3" Type="http://schemas.openxmlformats.org/officeDocument/2006/relationships/hyperlink" Target="https://www.theguardian.com/technology/2023/aug/02/ai-chatbot-training-human-toll-content-moderator-meta-openai" TargetMode="External"/><Relationship Id="rId2" Type="http://schemas.openxmlformats.org/officeDocument/2006/relationships/notesSlide" Target="../notesSlides/notesSlide16.xml"/><Relationship Id="rId1" Type="http://schemas.openxmlformats.org/officeDocument/2006/relationships/slideLayout" Target="../slideLayouts/slideLayout16.xml"/><Relationship Id="rId4" Type="http://schemas.openxmlformats.org/officeDocument/2006/relationships/image" Target="../media/image9.jpg"/></Relationships>
</file>

<file path=ppt/slides/_rels/slide20.xml.rels><?xml version="1.0" encoding="UTF-8" standalone="yes"?>
<Relationships xmlns="http://schemas.openxmlformats.org/package/2006/relationships"><Relationship Id="rId3" Type="http://schemas.openxmlformats.org/officeDocument/2006/relationships/hyperlink" Target="https://www.theatlantic.com/technology/archive/2023/07/ai-chatbot-human-evaluator-feedback/674805/" TargetMode="External"/><Relationship Id="rId2" Type="http://schemas.openxmlformats.org/officeDocument/2006/relationships/notesSlide" Target="../notesSlides/notesSlide17.xml"/><Relationship Id="rId1" Type="http://schemas.openxmlformats.org/officeDocument/2006/relationships/slideLayout" Target="../slideLayouts/slideLayout16.xml"/><Relationship Id="rId4" Type="http://schemas.openxmlformats.org/officeDocument/2006/relationships/image" Target="../media/image9.jpg"/></Relationships>
</file>

<file path=ppt/slides/_rels/slide21.xml.rels><?xml version="1.0" encoding="UTF-8" standalone="yes"?>
<Relationships xmlns="http://schemas.openxmlformats.org/package/2006/relationships"><Relationship Id="rId3" Type="http://schemas.openxmlformats.org/officeDocument/2006/relationships/hyperlink" Target="https://huggingface.co/blog/sasha/ai-environment-primer" TargetMode="External"/><Relationship Id="rId2" Type="http://schemas.openxmlformats.org/officeDocument/2006/relationships/notesSlide" Target="../notesSlides/notesSlide18.xml"/><Relationship Id="rId1" Type="http://schemas.openxmlformats.org/officeDocument/2006/relationships/slideLayout" Target="../slideLayouts/slideLayout16.xml"/><Relationship Id="rId5" Type="http://schemas.openxmlformats.org/officeDocument/2006/relationships/image" Target="../media/image10.jpg"/><Relationship Id="rId4" Type="http://schemas.openxmlformats.org/officeDocument/2006/relationships/hyperlink" Target="https://www.independent.co.uk/tech/chatgpt-data-centre-water-consumption-b2318972.html"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emag.directindustry.com/2025/10/03/artificial-intelligence-data-centers-shift-project-unsustainable-energy-trajectory-warning/" TargetMode="External"/><Relationship Id="rId2" Type="http://schemas.openxmlformats.org/officeDocument/2006/relationships/notesSlide" Target="../notesSlides/notesSlide19.xml"/><Relationship Id="rId1" Type="http://schemas.openxmlformats.org/officeDocument/2006/relationships/slideLayout" Target="../slideLayouts/slideLayout16.xml"/><Relationship Id="rId4" Type="http://schemas.openxmlformats.org/officeDocument/2006/relationships/image" Target="../media/image10.jpg"/></Relationships>
</file>

<file path=ppt/slides/_rels/slide23.xml.rels><?xml version="1.0" encoding="UTF-8" standalone="yes"?>
<Relationships xmlns="http://schemas.openxmlformats.org/package/2006/relationships"><Relationship Id="rId3" Type="http://schemas.openxmlformats.org/officeDocument/2006/relationships/hyperlink" Target="https://link.springer.com/book/10.1007/978-3-032-02665-1" TargetMode="External"/><Relationship Id="rId2" Type="http://schemas.openxmlformats.org/officeDocument/2006/relationships/notesSlide" Target="../notesSlides/notesSlide20.xml"/><Relationship Id="rId1" Type="http://schemas.openxmlformats.org/officeDocument/2006/relationships/slideLayout" Target="../slideLayouts/slideLayout16.xml"/><Relationship Id="rId4" Type="http://schemas.openxmlformats.org/officeDocument/2006/relationships/image" Target="../media/image11.jpg"/></Relationships>
</file>

<file path=ppt/slides/_rels/slide24.xml.rels><?xml version="1.0" encoding="UTF-8" standalone="yes"?>
<Relationships xmlns="http://schemas.openxmlformats.org/package/2006/relationships"><Relationship Id="rId3" Type="http://schemas.openxmlformats.org/officeDocument/2006/relationships/hyperlink" Target="https://hbr.org/2023/08/designing-generative-ai-to-work-for-people-with-disabilities" TargetMode="External"/><Relationship Id="rId2" Type="http://schemas.openxmlformats.org/officeDocument/2006/relationships/notesSlide" Target="../notesSlides/notesSlide21.xml"/><Relationship Id="rId1" Type="http://schemas.openxmlformats.org/officeDocument/2006/relationships/slideLayout" Target="../slideLayouts/slideLayout16.xml"/><Relationship Id="rId4" Type="http://schemas.openxmlformats.org/officeDocument/2006/relationships/image" Target="../media/image12.jpg"/></Relationships>
</file>

<file path=ppt/slides/_rels/slide2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s://www.rollingstone.com/culture/culture-features/ai-chatbot-disappearance-jon-ganz-1235438552/" TargetMode="Externa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s://www.rollingstone.com/culture/culture-features/ai-chatbot-disappearance-jon-ganz-1235438552/" TargetMode="Externa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3" Type="http://schemas.openxmlformats.org/officeDocument/2006/relationships/hyperlink" Target="https://www.wired.com/story/italy-ban-chatgpt-privacy-gdpr/" TargetMode="External"/><Relationship Id="rId2" Type="http://schemas.openxmlformats.org/officeDocument/2006/relationships/notesSlide" Target="../notesSlides/notesSlide22.xml"/><Relationship Id="rId1" Type="http://schemas.openxmlformats.org/officeDocument/2006/relationships/slideLayout" Target="../slideLayouts/slideLayout16.xml"/><Relationship Id="rId4" Type="http://schemas.openxmlformats.org/officeDocument/2006/relationships/image" Target="../media/image14.jpg"/></Relationships>
</file>

<file path=ppt/slides/_rels/slide28.xml.rels><?xml version="1.0" encoding="UTF-8" standalone="yes"?>
<Relationships xmlns="http://schemas.openxmlformats.org/package/2006/relationships"><Relationship Id="rId3" Type="http://schemas.openxmlformats.org/officeDocument/2006/relationships/hyperlink" Target="https://www.techpolicy.press/challenging-the-myths-of-generative-ai/" TargetMode="External"/><Relationship Id="rId2" Type="http://schemas.openxmlformats.org/officeDocument/2006/relationships/notesSlide" Target="../notesSlides/notesSlide23.xml"/><Relationship Id="rId1" Type="http://schemas.openxmlformats.org/officeDocument/2006/relationships/slideLayout" Target="../slideLayouts/slideLayout16.xml"/><Relationship Id="rId4" Type="http://schemas.openxmlformats.org/officeDocument/2006/relationships/image" Target="../media/image15.jpg"/></Relationships>
</file>

<file path=ppt/slides/_rels/slide29.xml.rels><?xml version="1.0" encoding="UTF-8" standalone="yes"?>
<Relationships xmlns="http://schemas.openxmlformats.org/package/2006/relationships"><Relationship Id="rId3" Type="http://schemas.openxmlformats.org/officeDocument/2006/relationships/hyperlink" Target="https://www.techpolicy.press/challenging-the-myths-of-generative-ai/" TargetMode="External"/><Relationship Id="rId2" Type="http://schemas.openxmlformats.org/officeDocument/2006/relationships/notesSlide" Target="../notesSlides/notesSlide24.xml"/><Relationship Id="rId1" Type="http://schemas.openxmlformats.org/officeDocument/2006/relationships/slideLayout" Target="../slideLayouts/slideLayout16.xml"/><Relationship Id="rId4" Type="http://schemas.openxmlformats.org/officeDocument/2006/relationships/image" Target="../media/image15.jpg"/></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9.xml"/><Relationship Id="rId1" Type="http://schemas.openxmlformats.org/officeDocument/2006/relationships/slideLayout" Target="../slideLayouts/slideLayout19.xml"/></Relationships>
</file>

<file path=ppt/slides/_rels/slide3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30.xml"/><Relationship Id="rId1" Type="http://schemas.openxmlformats.org/officeDocument/2006/relationships/slideLayout" Target="../slideLayouts/slideLayout19.xml"/></Relationships>
</file>

<file path=ppt/slides/_rels/slide3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31.xml"/><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32.xml"/><Relationship Id="rId1" Type="http://schemas.openxmlformats.org/officeDocument/2006/relationships/slideLayout" Target="../slideLayouts/slideLayout19.xml"/></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3.xml"/><Relationship Id="rId1" Type="http://schemas.openxmlformats.org/officeDocument/2006/relationships/slideLayout" Target="../slideLayouts/slideLayout20.xml"/></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4.xml"/><Relationship Id="rId1" Type="http://schemas.openxmlformats.org/officeDocument/2006/relationships/slideLayout" Target="../slideLayouts/slideLayout20.xml"/></Relationships>
</file>

<file path=ppt/slides/_rels/slide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5.xml"/><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6.xml"/><Relationship Id="rId1" Type="http://schemas.openxmlformats.org/officeDocument/2006/relationships/slideLayout" Target="../slideLayouts/slideLayout21.xml"/></Relationships>
</file>

<file path=ppt/slides/_rels/slide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7.xml"/><Relationship Id="rId1" Type="http://schemas.openxmlformats.org/officeDocument/2006/relationships/slideLayout" Target="../slideLayouts/slideLayout21.xml"/></Relationships>
</file>

<file path=ppt/slides/_rels/slide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8.xml"/><Relationship Id="rId1" Type="http://schemas.openxmlformats.org/officeDocument/2006/relationships/slideLayout" Target="../slideLayouts/slideLayout21.xml"/></Relationships>
</file>

<file path=ppt/slides/_rels/slide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9.xml"/><Relationship Id="rId1" Type="http://schemas.openxmlformats.org/officeDocument/2006/relationships/slideLayout" Target="../slideLayouts/slideLayout21.xml"/></Relationships>
</file>

<file path=ppt/slides/_rels/slide4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0.xml"/><Relationship Id="rId1" Type="http://schemas.openxmlformats.org/officeDocument/2006/relationships/slideLayout" Target="../slideLayouts/slideLayout21.xml"/></Relationships>
</file>

<file path=ppt/slides/_rels/slide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1.xml"/><Relationship Id="rId1" Type="http://schemas.openxmlformats.org/officeDocument/2006/relationships/slideLayout" Target="../slideLayouts/slideLayout21.xml"/></Relationships>
</file>

<file path=ppt/slides/_rels/slide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2.xml"/><Relationship Id="rId1" Type="http://schemas.openxmlformats.org/officeDocument/2006/relationships/slideLayout" Target="../slideLayouts/slideLayout21.xml"/></Relationships>
</file>

<file path=ppt/slides/_rels/slide4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3.xml"/><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4.xml"/><Relationship Id="rId1" Type="http://schemas.openxmlformats.org/officeDocument/2006/relationships/slideLayout" Target="../slideLayouts/slideLayout21.xml"/></Relationships>
</file>

<file path=ppt/slides/_rels/slide5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5.xml"/><Relationship Id="rId1" Type="http://schemas.openxmlformats.org/officeDocument/2006/relationships/slideLayout" Target="../slideLayouts/slideLayout22.xml"/><Relationship Id="rId4" Type="http://schemas.openxmlformats.org/officeDocument/2006/relationships/hyperlink" Target="https://leonfurze.com/2023/12/18/the-ai-assessment-scale-version-1/" TargetMode="External"/></Relationships>
</file>

<file path=ppt/slides/_rels/slide51.xml.rels><?xml version="1.0" encoding="UTF-8" standalone="yes"?>
<Relationships xmlns="http://schemas.openxmlformats.org/package/2006/relationships"><Relationship Id="rId3" Type="http://schemas.openxmlformats.org/officeDocument/2006/relationships/hyperlink" Target="https://leonfurze.com/2023/12/18/the-ai-assessment-scale-version-1/" TargetMode="External"/><Relationship Id="rId2" Type="http://schemas.openxmlformats.org/officeDocument/2006/relationships/notesSlide" Target="../notesSlides/notesSlide46.xml"/><Relationship Id="rId1" Type="http://schemas.openxmlformats.org/officeDocument/2006/relationships/slideLayout" Target="../slideLayouts/slideLayout22.xml"/><Relationship Id="rId4" Type="http://schemas.openxmlformats.org/officeDocument/2006/relationships/image" Target="../media/image19.png"/></Relationships>
</file>

<file path=ppt/slides/_rels/slide52.xml.rels><?xml version="1.0" encoding="UTF-8" standalone="yes"?>
<Relationships xmlns="http://schemas.openxmlformats.org/package/2006/relationships"><Relationship Id="rId3" Type="http://schemas.openxmlformats.org/officeDocument/2006/relationships/hyperlink" Target="https://leonfurze.com/2024/08/28/updating-the-ai-assessment-scale/" TargetMode="External"/><Relationship Id="rId2" Type="http://schemas.openxmlformats.org/officeDocument/2006/relationships/notesSlide" Target="../notesSlides/notesSlide47.xml"/><Relationship Id="rId1" Type="http://schemas.openxmlformats.org/officeDocument/2006/relationships/slideLayout" Target="../slideLayouts/slideLayout22.xml"/><Relationship Id="rId4" Type="http://schemas.openxmlformats.org/officeDocument/2006/relationships/image" Target="../media/image20.png"/></Relationships>
</file>

<file path=ppt/slides/_rels/slide5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48.xml"/><Relationship Id="rId1" Type="http://schemas.openxmlformats.org/officeDocument/2006/relationships/slideLayout" Target="../slideLayouts/slideLayout21.xml"/><Relationship Id="rId4" Type="http://schemas.openxmlformats.org/officeDocument/2006/relationships/image" Target="../media/image4.png"/></Relationships>
</file>

<file path=ppt/slides/_rels/slide5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49.xml"/><Relationship Id="rId1" Type="http://schemas.openxmlformats.org/officeDocument/2006/relationships/slideLayout" Target="../slideLayouts/slideLayout21.xml"/><Relationship Id="rId4" Type="http://schemas.openxmlformats.org/officeDocument/2006/relationships/image" Target="../media/image4.png"/></Relationships>
</file>

<file path=ppt/slides/_rels/slide5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50.xml"/><Relationship Id="rId1" Type="http://schemas.openxmlformats.org/officeDocument/2006/relationships/slideLayout" Target="../slideLayouts/slideLayout21.xml"/><Relationship Id="rId4" Type="http://schemas.openxmlformats.org/officeDocument/2006/relationships/image" Target="../media/image4.png"/></Relationships>
</file>

<file path=ppt/slides/_rels/slide5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5.xml"/></Relationships>
</file>

<file path=ppt/slides/_rels/slide5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2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1961" t="10395" r="83057" b="24983"/>
          <a:stretch/>
        </p:blipFill>
        <p:spPr>
          <a:xfrm>
            <a:off x="-762000" y="0"/>
            <a:ext cx="7315200" cy="10287000"/>
          </a:xfrm>
          <a:prstGeom prst="rect">
            <a:avLst/>
          </a:prstGeom>
        </p:spPr>
      </p:pic>
      <p:grpSp>
        <p:nvGrpSpPr>
          <p:cNvPr id="3" name="Group 3"/>
          <p:cNvGrpSpPr/>
          <p:nvPr/>
        </p:nvGrpSpPr>
        <p:grpSpPr>
          <a:xfrm>
            <a:off x="1874035" y="1233332"/>
            <a:ext cx="5964110" cy="7820336"/>
            <a:chOff x="0" y="0"/>
            <a:chExt cx="7952147" cy="10427115"/>
          </a:xfrm>
        </p:grpSpPr>
        <p:pic>
          <p:nvPicPr>
            <p:cNvPr id="4" name="Picture 4"/>
            <p:cNvPicPr>
              <a:picLocks noChangeAspect="1"/>
            </p:cNvPicPr>
            <p:nvPr/>
          </p:nvPicPr>
          <p:blipFill>
            <a:blip r:embed="rId4"/>
            <a:srcRect l="30482" r="28477"/>
            <a:stretch>
              <a:fillRect/>
            </a:stretch>
          </p:blipFill>
          <p:spPr>
            <a:xfrm>
              <a:off x="0" y="0"/>
              <a:ext cx="7952147" cy="10427115"/>
            </a:xfrm>
            <a:prstGeom prst="rect">
              <a:avLst/>
            </a:prstGeom>
          </p:spPr>
        </p:pic>
      </p:grpSp>
      <p:pic>
        <p:nvPicPr>
          <p:cNvPr id="5" name="Picture 5"/>
          <p:cNvPicPr>
            <a:picLocks noChangeAspect="1"/>
          </p:cNvPicPr>
          <p:nvPr/>
        </p:nvPicPr>
        <p:blipFill>
          <a:blip r:embed="rId5"/>
          <a:srcRect/>
          <a:stretch>
            <a:fillRect/>
          </a:stretch>
        </p:blipFill>
        <p:spPr>
          <a:xfrm>
            <a:off x="8743220" y="1282524"/>
            <a:ext cx="7494617" cy="2711689"/>
          </a:xfrm>
          <a:prstGeom prst="rect">
            <a:avLst/>
          </a:prstGeom>
        </p:spPr>
      </p:pic>
      <p:sp>
        <p:nvSpPr>
          <p:cNvPr id="6" name="TextBox 6"/>
          <p:cNvSpPr txBox="1"/>
          <p:nvPr/>
        </p:nvSpPr>
        <p:spPr>
          <a:xfrm>
            <a:off x="-4572000" y="9400875"/>
            <a:ext cx="10248662" cy="538918"/>
          </a:xfrm>
          <a:prstGeom prst="rect">
            <a:avLst/>
          </a:prstGeom>
        </p:spPr>
        <p:txBody>
          <a:bodyPr lIns="0" tIns="0" rIns="0" bIns="0" rtlCol="0" anchor="t">
            <a:spAutoFit/>
          </a:bodyPr>
          <a:lstStyle/>
          <a:p>
            <a:pPr algn="r">
              <a:lnSpc>
                <a:spcPts val="4420"/>
              </a:lnSpc>
            </a:pPr>
            <a:r>
              <a:rPr lang="en-US" sz="3157" spc="814" dirty="0">
                <a:solidFill>
                  <a:srgbClr val="FFFFFF"/>
                </a:solidFill>
                <a:latin typeface="Open Sans Bold"/>
              </a:rPr>
              <a:t>www.onehe.org</a:t>
            </a:r>
          </a:p>
        </p:txBody>
      </p:sp>
      <p:sp>
        <p:nvSpPr>
          <p:cNvPr id="7" name="TextBox 7"/>
          <p:cNvSpPr txBox="1"/>
          <p:nvPr/>
        </p:nvSpPr>
        <p:spPr>
          <a:xfrm>
            <a:off x="8785887" y="4159645"/>
            <a:ext cx="7628079" cy="444132"/>
          </a:xfrm>
          <a:prstGeom prst="rect">
            <a:avLst/>
          </a:prstGeom>
        </p:spPr>
        <p:txBody>
          <a:bodyPr lIns="0" tIns="0" rIns="0" bIns="0" rtlCol="0" anchor="t">
            <a:spAutoFit/>
          </a:bodyPr>
          <a:lstStyle/>
          <a:p>
            <a:pPr algn="just">
              <a:lnSpc>
                <a:spcPts val="3697"/>
              </a:lnSpc>
            </a:pPr>
            <a:r>
              <a:rPr lang="en-US" sz="2641" spc="681">
                <a:solidFill>
                  <a:srgbClr val="000000"/>
                </a:solidFill>
                <a:latin typeface="Open Sans"/>
              </a:rPr>
              <a:t>Develop your teaching your way</a:t>
            </a:r>
          </a:p>
        </p:txBody>
      </p:sp>
      <p:sp>
        <p:nvSpPr>
          <p:cNvPr id="8" name="TextBox 8"/>
          <p:cNvSpPr txBox="1"/>
          <p:nvPr/>
        </p:nvSpPr>
        <p:spPr>
          <a:xfrm>
            <a:off x="8762430" y="5399471"/>
            <a:ext cx="8777445" cy="913776"/>
          </a:xfrm>
          <a:prstGeom prst="rect">
            <a:avLst/>
          </a:prstGeom>
        </p:spPr>
        <p:txBody>
          <a:bodyPr wrap="square" lIns="0" tIns="0" rIns="0" bIns="0" rtlCol="0" anchor="t">
            <a:spAutoFit/>
          </a:bodyPr>
          <a:lstStyle/>
          <a:p>
            <a:pPr>
              <a:lnSpc>
                <a:spcPts val="7559"/>
              </a:lnSpc>
            </a:pPr>
            <a:r>
              <a:rPr lang="en-US" sz="5400" dirty="0">
                <a:latin typeface="Calibri"/>
                <a:ea typeface="Calibri"/>
                <a:cs typeface="Calibri"/>
              </a:rPr>
              <a:t>Exploring the Ethics of GenAI </a:t>
            </a:r>
            <a:endParaRPr lang="en-US" sz="5400" dirty="0">
              <a:ea typeface="+mn-lt"/>
              <a:cs typeface="+mn-lt"/>
            </a:endParaRPr>
          </a:p>
        </p:txBody>
      </p:sp>
      <p:sp>
        <p:nvSpPr>
          <p:cNvPr id="9" name="TextBox 9"/>
          <p:cNvSpPr txBox="1"/>
          <p:nvPr/>
        </p:nvSpPr>
        <p:spPr>
          <a:xfrm>
            <a:off x="8743220" y="7432099"/>
            <a:ext cx="7494617" cy="712469"/>
          </a:xfrm>
          <a:prstGeom prst="rect">
            <a:avLst/>
          </a:prstGeom>
        </p:spPr>
        <p:txBody>
          <a:bodyPr lIns="0" tIns="0" rIns="0" bIns="0" rtlCol="0" anchor="t">
            <a:spAutoFit/>
          </a:bodyPr>
          <a:lstStyle/>
          <a:p>
            <a:pPr>
              <a:lnSpc>
                <a:spcPts val="5880"/>
              </a:lnSpc>
            </a:pPr>
            <a:r>
              <a:rPr lang="en-US" sz="4000" dirty="0">
                <a:solidFill>
                  <a:srgbClr val="000000"/>
                </a:solidFill>
                <a:latin typeface="Open Sans"/>
                <a:ea typeface="Open Sans"/>
                <a:cs typeface="Open Sans"/>
              </a:rPr>
              <a:t>Cate Denial, Knox College</a:t>
            </a:r>
            <a:endParaRPr lang="en-US" sz="4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14333556" y="435297"/>
            <a:ext cx="3280114" cy="1186805"/>
          </a:xfrm>
          <a:prstGeom prst="rect">
            <a:avLst/>
          </a:prstGeom>
        </p:spPr>
      </p:pic>
      <p:pic>
        <p:nvPicPr>
          <p:cNvPr id="3" name="Picture 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417848" y="2646262"/>
            <a:ext cx="5290810" cy="5290810"/>
          </a:xfrm>
          <a:prstGeom prst="rect">
            <a:avLst/>
          </a:prstGeom>
        </p:spPr>
      </p:pic>
      <p:sp>
        <p:nvSpPr>
          <p:cNvPr id="6" name="TextBox 6"/>
          <p:cNvSpPr txBox="1"/>
          <p:nvPr/>
        </p:nvSpPr>
        <p:spPr>
          <a:xfrm>
            <a:off x="8375535" y="2777181"/>
            <a:ext cx="7451950" cy="920113"/>
          </a:xfrm>
          <a:prstGeom prst="rect">
            <a:avLst/>
          </a:prstGeom>
        </p:spPr>
        <p:txBody>
          <a:bodyPr lIns="0" tIns="0" rIns="0" bIns="0" rtlCol="0" anchor="t">
            <a:spAutoFit/>
          </a:bodyPr>
          <a:lstStyle/>
          <a:p>
            <a:pPr>
              <a:lnSpc>
                <a:spcPts val="7560"/>
              </a:lnSpc>
            </a:pPr>
            <a:r>
              <a:rPr lang="en-US" sz="5400" dirty="0">
                <a:solidFill>
                  <a:srgbClr val="000000"/>
                </a:solidFill>
                <a:latin typeface="Open Sans Extra Bold"/>
              </a:rPr>
              <a:t>Cate Denial</a:t>
            </a:r>
          </a:p>
        </p:txBody>
      </p:sp>
      <p:sp>
        <p:nvSpPr>
          <p:cNvPr id="7" name="TextBox 7"/>
          <p:cNvSpPr txBox="1"/>
          <p:nvPr/>
        </p:nvSpPr>
        <p:spPr>
          <a:xfrm>
            <a:off x="8359493" y="4407409"/>
            <a:ext cx="7494617" cy="3614579"/>
          </a:xfrm>
          <a:prstGeom prst="rect">
            <a:avLst/>
          </a:prstGeom>
        </p:spPr>
        <p:txBody>
          <a:bodyPr lIns="0" tIns="0" rIns="0" bIns="0" rtlCol="0" anchor="t">
            <a:spAutoFit/>
          </a:bodyPr>
          <a:lstStyle/>
          <a:p>
            <a:pPr marL="457200" indent="-457200">
              <a:lnSpc>
                <a:spcPct val="150000"/>
              </a:lnSpc>
              <a:buFont typeface="Arial" panose="020B0604020202020204" pitchFamily="34" charset="0"/>
              <a:buChar char="•"/>
            </a:pPr>
            <a:r>
              <a:rPr lang="en-US" sz="3200" dirty="0">
                <a:solidFill>
                  <a:srgbClr val="000000"/>
                </a:solidFill>
                <a:latin typeface="Open Sans"/>
              </a:rPr>
              <a:t>Bright Distinguished Professor of American History </a:t>
            </a:r>
          </a:p>
          <a:p>
            <a:pPr marL="457200" indent="-457200">
              <a:lnSpc>
                <a:spcPct val="150000"/>
              </a:lnSpc>
              <a:buFont typeface="Arial" panose="020B0604020202020204" pitchFamily="34" charset="0"/>
              <a:buChar char="•"/>
            </a:pPr>
            <a:r>
              <a:rPr lang="en-US" sz="3200" dirty="0">
                <a:solidFill>
                  <a:srgbClr val="000000"/>
                </a:solidFill>
                <a:latin typeface="Open Sans"/>
              </a:rPr>
              <a:t>Director of the Bright Institute</a:t>
            </a:r>
          </a:p>
          <a:p>
            <a:pPr marL="457200" indent="-457200">
              <a:lnSpc>
                <a:spcPct val="150000"/>
              </a:lnSpc>
              <a:buFont typeface="Arial" panose="020B0604020202020204" pitchFamily="34" charset="0"/>
              <a:buChar char="•"/>
            </a:pPr>
            <a:r>
              <a:rPr lang="en-US" sz="3200" dirty="0">
                <a:solidFill>
                  <a:srgbClr val="000000"/>
                </a:solidFill>
                <a:latin typeface="Open Sans"/>
              </a:rPr>
              <a:t>Associated Colleges of the Midwest Leadership Fellow</a:t>
            </a:r>
          </a:p>
        </p:txBody>
      </p:sp>
      <p:pic>
        <p:nvPicPr>
          <p:cNvPr id="8" name="Picture 7">
            <a:extLst>
              <a:ext uri="{FF2B5EF4-FFF2-40B4-BE49-F238E27FC236}">
                <a16:creationId xmlns:a16="http://schemas.microsoft.com/office/drawing/2014/main" id="{D8099039-0B8C-6976-E7B5-62D663A619D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00400" y="3467100"/>
            <a:ext cx="3692527" cy="3692527"/>
          </a:xfrm>
          <a:prstGeom prst="rect">
            <a:avLst/>
          </a:prstGeom>
        </p:spPr>
      </p:pic>
      <p:sp>
        <p:nvSpPr>
          <p:cNvPr id="11" name="TextBox 10">
            <a:extLst>
              <a:ext uri="{FF2B5EF4-FFF2-40B4-BE49-F238E27FC236}">
                <a16:creationId xmlns:a16="http://schemas.microsoft.com/office/drawing/2014/main" id="{6DE149F3-891E-31DA-8B51-250DF07D6A11}"/>
              </a:ext>
            </a:extLst>
          </p:cNvPr>
          <p:cNvSpPr txBox="1"/>
          <p:nvPr/>
        </p:nvSpPr>
        <p:spPr>
          <a:xfrm>
            <a:off x="4572000" y="4964850"/>
            <a:ext cx="9144000" cy="369332"/>
          </a:xfrm>
          <a:prstGeom prst="rect">
            <a:avLst/>
          </a:prstGeom>
          <a:noFill/>
        </p:spPr>
        <p:txBody>
          <a:bodyPr wrap="square">
            <a:spAutoFit/>
          </a:bodyPr>
          <a:lstStyle/>
          <a:p>
            <a:r>
              <a:rPr lang="en-US" dirty="0"/>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4EEBEB-8D0A-E15D-1C86-AAE0474573F9}"/>
              </a:ext>
            </a:extLst>
          </p:cNvPr>
          <p:cNvSpPr txBox="1"/>
          <p:nvPr/>
        </p:nvSpPr>
        <p:spPr>
          <a:xfrm>
            <a:off x="3314700" y="2933700"/>
            <a:ext cx="11658600" cy="3170099"/>
          </a:xfrm>
          <a:prstGeom prst="rect">
            <a:avLst/>
          </a:prstGeom>
          <a:noFill/>
        </p:spPr>
        <p:txBody>
          <a:bodyPr wrap="square" rtlCol="0">
            <a:spAutoFit/>
          </a:bodyPr>
          <a:lstStyle/>
          <a:p>
            <a:pPr algn="ctr"/>
            <a:r>
              <a:rPr lang="en-US" sz="4000" dirty="0"/>
              <a:t>For those with reading or vision difficulties I will read the text on each slide aloud</a:t>
            </a:r>
          </a:p>
          <a:p>
            <a:pPr algn="ctr"/>
            <a:endParaRPr lang="en-US" sz="4000" dirty="0"/>
          </a:p>
          <a:p>
            <a:pPr algn="ctr"/>
            <a:r>
              <a:rPr lang="en-US" sz="4000" dirty="0"/>
              <a:t>Images from </a:t>
            </a:r>
            <a:r>
              <a:rPr lang="en-US" sz="4000" dirty="0" err="1"/>
              <a:t>pexels.com</a:t>
            </a:r>
            <a:endParaRPr lang="en-US" sz="4000" dirty="0"/>
          </a:p>
          <a:p>
            <a:pPr algn="ctr"/>
            <a:endParaRPr lang="en-US" sz="4000" dirty="0"/>
          </a:p>
        </p:txBody>
      </p:sp>
    </p:spTree>
    <p:extLst>
      <p:ext uri="{BB962C8B-B14F-4D97-AF65-F5344CB8AC3E}">
        <p14:creationId xmlns:p14="http://schemas.microsoft.com/office/powerpoint/2010/main" val="25706267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142"/>
        <p:cNvGrpSpPr/>
        <p:nvPr/>
      </p:nvGrpSpPr>
      <p:grpSpPr>
        <a:xfrm>
          <a:off x="0" y="0"/>
          <a:ext cx="0" cy="0"/>
          <a:chOff x="0" y="0"/>
          <a:chExt cx="0" cy="0"/>
        </a:xfrm>
      </p:grpSpPr>
      <p:sp>
        <p:nvSpPr>
          <p:cNvPr id="2143" name="Google Shape;2143;p134"/>
          <p:cNvSpPr/>
          <p:nvPr/>
        </p:nvSpPr>
        <p:spPr>
          <a:xfrm>
            <a:off x="577650" y="555450"/>
            <a:ext cx="17174400" cy="9131400"/>
          </a:xfrm>
          <a:prstGeom prst="rect">
            <a:avLst/>
          </a:prstGeom>
          <a:noFill/>
          <a:ln w="19050" cap="flat" cmpd="sng">
            <a:solidFill>
              <a:schemeClr val="dk1"/>
            </a:solidFill>
            <a:prstDash val="solid"/>
            <a:round/>
            <a:headEnd type="none" w="sm" len="sm"/>
            <a:tailEnd type="none" w="sm" len="sm"/>
          </a:ln>
        </p:spPr>
        <p:txBody>
          <a:bodyPr spcFirstLastPara="1" wrap="square" lIns="182850" tIns="182850" rIns="182850" bIns="182850" anchor="ctr" anchorCtr="0">
            <a:noAutofit/>
          </a:bodyPr>
          <a:lstStyle/>
          <a:p>
            <a:pPr algn="ctr"/>
            <a:endParaRPr sz="3600">
              <a:latin typeface="Didact Gothic"/>
              <a:ea typeface="Didact Gothic"/>
              <a:cs typeface="Didact Gothic"/>
              <a:sym typeface="Didact Gothic"/>
            </a:endParaRPr>
          </a:p>
        </p:txBody>
      </p:sp>
      <p:sp>
        <p:nvSpPr>
          <p:cNvPr id="2144" name="Google Shape;2144;p134"/>
          <p:cNvSpPr txBox="1">
            <a:spLocks noGrp="1"/>
          </p:cNvSpPr>
          <p:nvPr>
            <p:ph type="title" idx="6"/>
          </p:nvPr>
        </p:nvSpPr>
        <p:spPr>
          <a:xfrm>
            <a:off x="3948600" y="2010200"/>
            <a:ext cx="10390800" cy="1057200"/>
          </a:xfrm>
          <a:prstGeom prst="rect">
            <a:avLst/>
          </a:prstGeom>
        </p:spPr>
        <p:txBody>
          <a:bodyPr spcFirstLastPara="1" vert="horz" wrap="square" lIns="182850" tIns="182850" rIns="182850" bIns="182850" rtlCol="0" anchor="t" anchorCtr="0">
            <a:noAutofit/>
          </a:bodyPr>
          <a:lstStyle/>
          <a:p>
            <a:r>
              <a:rPr lang="en"/>
              <a:t>Generative AI:</a:t>
            </a:r>
            <a:endParaRPr/>
          </a:p>
          <a:p>
            <a:endParaRPr/>
          </a:p>
        </p:txBody>
      </p:sp>
      <p:cxnSp>
        <p:nvCxnSpPr>
          <p:cNvPr id="2145" name="Google Shape;2145;p134"/>
          <p:cNvCxnSpPr/>
          <p:nvPr/>
        </p:nvCxnSpPr>
        <p:spPr>
          <a:xfrm flipH="1">
            <a:off x="9137700" y="3980400"/>
            <a:ext cx="12600" cy="5220000"/>
          </a:xfrm>
          <a:prstGeom prst="straightConnector1">
            <a:avLst/>
          </a:prstGeom>
          <a:noFill/>
          <a:ln w="9525" cap="flat" cmpd="sng">
            <a:solidFill>
              <a:schemeClr val="dk1"/>
            </a:solidFill>
            <a:prstDash val="solid"/>
            <a:round/>
            <a:headEnd type="none" w="med" len="med"/>
            <a:tailEnd type="none" w="med" len="med"/>
          </a:ln>
        </p:spPr>
      </p:cxnSp>
      <p:pic>
        <p:nvPicPr>
          <p:cNvPr id="3" name="Picture 4">
            <a:extLst>
              <a:ext uri="{FF2B5EF4-FFF2-40B4-BE49-F238E27FC236}">
                <a16:creationId xmlns:a16="http://schemas.microsoft.com/office/drawing/2014/main" id="{8DF9E8F6-1919-90CD-E8D7-FB462D9FC0B6}"/>
              </a:ext>
            </a:extLst>
          </p:cNvPr>
          <p:cNvPicPr>
            <a:picLocks noChangeAspect="1"/>
          </p:cNvPicPr>
          <p:nvPr/>
        </p:nvPicPr>
        <p:blipFill>
          <a:blip r:embed="rId3"/>
          <a:srcRect/>
          <a:stretch>
            <a:fillRect/>
          </a:stretch>
        </p:blipFill>
        <p:spPr>
          <a:xfrm>
            <a:off x="14333556" y="435297"/>
            <a:ext cx="3280114" cy="118680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149"/>
        <p:cNvGrpSpPr/>
        <p:nvPr/>
      </p:nvGrpSpPr>
      <p:grpSpPr>
        <a:xfrm>
          <a:off x="0" y="0"/>
          <a:ext cx="0" cy="0"/>
          <a:chOff x="0" y="0"/>
          <a:chExt cx="0" cy="0"/>
        </a:xfrm>
      </p:grpSpPr>
      <p:sp>
        <p:nvSpPr>
          <p:cNvPr id="2150" name="Google Shape;2150;p135"/>
          <p:cNvSpPr/>
          <p:nvPr/>
        </p:nvSpPr>
        <p:spPr>
          <a:xfrm>
            <a:off x="577650" y="555450"/>
            <a:ext cx="17174400" cy="9131400"/>
          </a:xfrm>
          <a:prstGeom prst="rect">
            <a:avLst/>
          </a:prstGeom>
          <a:noFill/>
          <a:ln w="19050" cap="flat" cmpd="sng">
            <a:solidFill>
              <a:schemeClr val="dk1"/>
            </a:solidFill>
            <a:prstDash val="solid"/>
            <a:round/>
            <a:headEnd type="none" w="sm" len="sm"/>
            <a:tailEnd type="none" w="sm" len="sm"/>
          </a:ln>
        </p:spPr>
        <p:txBody>
          <a:bodyPr spcFirstLastPara="1" wrap="square" lIns="182850" tIns="182850" rIns="182850" bIns="182850" anchor="ctr" anchorCtr="0">
            <a:noAutofit/>
          </a:bodyPr>
          <a:lstStyle/>
          <a:p>
            <a:pPr algn="ctr"/>
            <a:endParaRPr sz="3600">
              <a:latin typeface="Didact Gothic"/>
              <a:ea typeface="Didact Gothic"/>
              <a:cs typeface="Didact Gothic"/>
              <a:sym typeface="Didact Gothic"/>
            </a:endParaRPr>
          </a:p>
        </p:txBody>
      </p:sp>
      <p:sp>
        <p:nvSpPr>
          <p:cNvPr id="2151" name="Google Shape;2151;p135"/>
          <p:cNvSpPr txBox="1">
            <a:spLocks noGrp="1"/>
          </p:cNvSpPr>
          <p:nvPr>
            <p:ph type="title"/>
          </p:nvPr>
        </p:nvSpPr>
        <p:spPr>
          <a:xfrm>
            <a:off x="2650848" y="5730850"/>
            <a:ext cx="4834800" cy="1506000"/>
          </a:xfrm>
          <a:prstGeom prst="rect">
            <a:avLst/>
          </a:prstGeom>
        </p:spPr>
        <p:txBody>
          <a:bodyPr spcFirstLastPara="1" vert="horz" wrap="square" lIns="182850" tIns="182850" rIns="182850" bIns="182850" rtlCol="0" anchor="ctr" anchorCtr="0">
            <a:noAutofit/>
          </a:bodyPr>
          <a:lstStyle/>
          <a:p>
            <a:pPr algn="l"/>
            <a:r>
              <a:rPr lang="en" sz="3600" dirty="0">
                <a:solidFill>
                  <a:srgbClr val="010101"/>
                </a:solidFill>
                <a:latin typeface="+mn-lt"/>
                <a:ea typeface="Didact Gothic"/>
                <a:cs typeface="Didact Gothic"/>
                <a:sym typeface="Didact Gothic"/>
              </a:rPr>
              <a:t>Provide the magical one-size fits all fix-it to this situation</a:t>
            </a:r>
            <a:endParaRPr dirty="0">
              <a:latin typeface="+mn-lt"/>
              <a:ea typeface="Didact Gothic"/>
              <a:cs typeface="Didact Gothic"/>
              <a:sym typeface="Didact Gothic"/>
            </a:endParaRPr>
          </a:p>
        </p:txBody>
      </p:sp>
      <p:sp>
        <p:nvSpPr>
          <p:cNvPr id="2152" name="Google Shape;2152;p135"/>
          <p:cNvSpPr txBox="1">
            <a:spLocks noGrp="1"/>
          </p:cNvSpPr>
          <p:nvPr>
            <p:ph type="title" idx="6"/>
          </p:nvPr>
        </p:nvSpPr>
        <p:spPr>
          <a:xfrm>
            <a:off x="3948600" y="2010200"/>
            <a:ext cx="10390800" cy="1057200"/>
          </a:xfrm>
          <a:prstGeom prst="rect">
            <a:avLst/>
          </a:prstGeom>
        </p:spPr>
        <p:txBody>
          <a:bodyPr spcFirstLastPara="1" vert="horz" wrap="square" lIns="182850" tIns="182850" rIns="182850" bIns="182850" rtlCol="0" anchor="t" anchorCtr="0">
            <a:noAutofit/>
          </a:bodyPr>
          <a:lstStyle/>
          <a:p>
            <a:r>
              <a:rPr lang="en"/>
              <a:t>Generative AI:</a:t>
            </a:r>
            <a:endParaRPr/>
          </a:p>
          <a:p>
            <a:endParaRPr/>
          </a:p>
        </p:txBody>
      </p:sp>
      <p:sp>
        <p:nvSpPr>
          <p:cNvPr id="2153" name="Google Shape;2153;p135"/>
          <p:cNvSpPr txBox="1">
            <a:spLocks noGrp="1"/>
          </p:cNvSpPr>
          <p:nvPr>
            <p:ph type="title" idx="4"/>
          </p:nvPr>
        </p:nvSpPr>
        <p:spPr>
          <a:xfrm>
            <a:off x="2650850" y="3980400"/>
            <a:ext cx="5518200" cy="1506000"/>
          </a:xfrm>
          <a:prstGeom prst="rect">
            <a:avLst/>
          </a:prstGeom>
        </p:spPr>
        <p:txBody>
          <a:bodyPr spcFirstLastPara="1" vert="horz" wrap="square" lIns="182850" tIns="182850" rIns="182850" bIns="182850" rtlCol="0" anchor="ctr" anchorCtr="0">
            <a:noAutofit/>
          </a:bodyPr>
          <a:lstStyle/>
          <a:p>
            <a:pPr algn="l"/>
            <a:r>
              <a:rPr lang="en" sz="4800" dirty="0">
                <a:latin typeface="+mn-lt"/>
                <a:ea typeface="Didact Gothic"/>
                <a:cs typeface="Didact Gothic"/>
                <a:sym typeface="Didact Gothic"/>
              </a:rPr>
              <a:t>What I cannot do</a:t>
            </a:r>
            <a:endParaRPr sz="4800" dirty="0">
              <a:latin typeface="+mn-lt"/>
              <a:ea typeface="Didact Gothic"/>
              <a:cs typeface="Didact Gothic"/>
              <a:sym typeface="Didact Gothic"/>
            </a:endParaRPr>
          </a:p>
        </p:txBody>
      </p:sp>
      <p:cxnSp>
        <p:nvCxnSpPr>
          <p:cNvPr id="2154" name="Google Shape;2154;p135"/>
          <p:cNvCxnSpPr/>
          <p:nvPr/>
        </p:nvCxnSpPr>
        <p:spPr>
          <a:xfrm flipH="1">
            <a:off x="9137700" y="3980400"/>
            <a:ext cx="12600" cy="5220000"/>
          </a:xfrm>
          <a:prstGeom prst="straightConnector1">
            <a:avLst/>
          </a:prstGeom>
          <a:noFill/>
          <a:ln w="9525" cap="flat" cmpd="sng">
            <a:solidFill>
              <a:schemeClr val="dk1"/>
            </a:solidFill>
            <a:prstDash val="solid"/>
            <a:round/>
            <a:headEnd type="none" w="med" len="med"/>
            <a:tailEnd type="none" w="med" len="med"/>
          </a:ln>
        </p:spPr>
      </p:cxnSp>
      <p:pic>
        <p:nvPicPr>
          <p:cNvPr id="2" name="Picture 4">
            <a:extLst>
              <a:ext uri="{FF2B5EF4-FFF2-40B4-BE49-F238E27FC236}">
                <a16:creationId xmlns:a16="http://schemas.microsoft.com/office/drawing/2014/main" id="{E6D44025-EDE3-54BD-AEE7-0F61E0257FF9}"/>
              </a:ext>
            </a:extLst>
          </p:cNvPr>
          <p:cNvPicPr>
            <a:picLocks noChangeAspect="1"/>
          </p:cNvPicPr>
          <p:nvPr/>
        </p:nvPicPr>
        <p:blipFill>
          <a:blip r:embed="rId3"/>
          <a:srcRect/>
          <a:stretch>
            <a:fillRect/>
          </a:stretch>
        </p:blipFill>
        <p:spPr>
          <a:xfrm>
            <a:off x="14333556" y="435297"/>
            <a:ext cx="3280114" cy="118680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158"/>
        <p:cNvGrpSpPr/>
        <p:nvPr/>
      </p:nvGrpSpPr>
      <p:grpSpPr>
        <a:xfrm>
          <a:off x="0" y="0"/>
          <a:ext cx="0" cy="0"/>
          <a:chOff x="0" y="0"/>
          <a:chExt cx="0" cy="0"/>
        </a:xfrm>
      </p:grpSpPr>
      <p:sp>
        <p:nvSpPr>
          <p:cNvPr id="2159" name="Google Shape;2159;p136"/>
          <p:cNvSpPr txBox="1">
            <a:spLocks noGrp="1"/>
          </p:cNvSpPr>
          <p:nvPr>
            <p:ph type="title"/>
          </p:nvPr>
        </p:nvSpPr>
        <p:spPr>
          <a:xfrm>
            <a:off x="2650848" y="5730850"/>
            <a:ext cx="4834800" cy="1506000"/>
          </a:xfrm>
          <a:prstGeom prst="rect">
            <a:avLst/>
          </a:prstGeom>
        </p:spPr>
        <p:txBody>
          <a:bodyPr spcFirstLastPara="1" vert="horz" wrap="square" lIns="182850" tIns="182850" rIns="182850" bIns="182850" rtlCol="0" anchor="ctr" anchorCtr="0">
            <a:noAutofit/>
          </a:bodyPr>
          <a:lstStyle/>
          <a:p>
            <a:pPr algn="l"/>
            <a:r>
              <a:rPr lang="en" sz="3600" dirty="0">
                <a:solidFill>
                  <a:srgbClr val="010101"/>
                </a:solidFill>
                <a:latin typeface="+mn-lt"/>
                <a:ea typeface="Didact Gothic"/>
                <a:cs typeface="Didact Gothic"/>
                <a:sym typeface="Didact Gothic"/>
              </a:rPr>
              <a:t>Provide the magical one-size fits all fix-it to this situation</a:t>
            </a:r>
            <a:endParaRPr dirty="0">
              <a:latin typeface="+mn-lt"/>
              <a:ea typeface="Didact Gothic"/>
              <a:cs typeface="Didact Gothic"/>
              <a:sym typeface="Didact Gothic"/>
            </a:endParaRPr>
          </a:p>
        </p:txBody>
      </p:sp>
      <p:sp>
        <p:nvSpPr>
          <p:cNvPr id="2160" name="Google Shape;2160;p136"/>
          <p:cNvSpPr txBox="1">
            <a:spLocks noGrp="1"/>
          </p:cNvSpPr>
          <p:nvPr>
            <p:ph type="title" idx="6"/>
          </p:nvPr>
        </p:nvSpPr>
        <p:spPr>
          <a:xfrm>
            <a:off x="3948600" y="2010200"/>
            <a:ext cx="10390800" cy="1057200"/>
          </a:xfrm>
          <a:prstGeom prst="rect">
            <a:avLst/>
          </a:prstGeom>
        </p:spPr>
        <p:txBody>
          <a:bodyPr spcFirstLastPara="1" vert="horz" wrap="square" lIns="182850" tIns="182850" rIns="182850" bIns="182850" rtlCol="0" anchor="t" anchorCtr="0">
            <a:noAutofit/>
          </a:bodyPr>
          <a:lstStyle/>
          <a:p>
            <a:r>
              <a:rPr lang="en"/>
              <a:t>Generative AI:</a:t>
            </a:r>
            <a:endParaRPr/>
          </a:p>
          <a:p>
            <a:endParaRPr/>
          </a:p>
        </p:txBody>
      </p:sp>
      <p:sp>
        <p:nvSpPr>
          <p:cNvPr id="2161" name="Google Shape;2161;p136"/>
          <p:cNvSpPr txBox="1">
            <a:spLocks noGrp="1"/>
          </p:cNvSpPr>
          <p:nvPr>
            <p:ph type="subTitle" idx="3"/>
          </p:nvPr>
        </p:nvSpPr>
        <p:spPr>
          <a:xfrm>
            <a:off x="10118950" y="5486400"/>
            <a:ext cx="5922600" cy="1506000"/>
          </a:xfrm>
          <a:prstGeom prst="rect">
            <a:avLst/>
          </a:prstGeom>
        </p:spPr>
        <p:txBody>
          <a:bodyPr spcFirstLastPara="1" vert="horz" wrap="square" lIns="182850" tIns="182850" rIns="182850" bIns="182850" rtlCol="0" anchor="t" anchorCtr="0">
            <a:noAutofit/>
          </a:bodyPr>
          <a:lstStyle/>
          <a:p>
            <a:pPr marL="0" indent="0" algn="l"/>
            <a:r>
              <a:rPr lang="en" sz="3600" dirty="0">
                <a:solidFill>
                  <a:srgbClr val="010101"/>
                </a:solidFill>
              </a:rPr>
              <a:t>Suggest some different ways to approach the problem of generative AI</a:t>
            </a:r>
            <a:endParaRPr sz="3600" dirty="0">
              <a:solidFill>
                <a:srgbClr val="010101"/>
              </a:solidFill>
            </a:endParaRPr>
          </a:p>
          <a:p>
            <a:pPr marL="0" indent="0"/>
            <a:endParaRPr dirty="0"/>
          </a:p>
        </p:txBody>
      </p:sp>
      <p:sp>
        <p:nvSpPr>
          <p:cNvPr id="2162" name="Google Shape;2162;p136"/>
          <p:cNvSpPr txBox="1">
            <a:spLocks noGrp="1"/>
          </p:cNvSpPr>
          <p:nvPr>
            <p:ph type="title" idx="4"/>
          </p:nvPr>
        </p:nvSpPr>
        <p:spPr>
          <a:xfrm>
            <a:off x="2650850" y="3980400"/>
            <a:ext cx="5518200" cy="1506000"/>
          </a:xfrm>
          <a:prstGeom prst="rect">
            <a:avLst/>
          </a:prstGeom>
        </p:spPr>
        <p:txBody>
          <a:bodyPr spcFirstLastPara="1" vert="horz" wrap="square" lIns="182850" tIns="182850" rIns="182850" bIns="182850" rtlCol="0" anchor="ctr" anchorCtr="0">
            <a:noAutofit/>
          </a:bodyPr>
          <a:lstStyle/>
          <a:p>
            <a:pPr algn="l"/>
            <a:r>
              <a:rPr lang="en" sz="4800" dirty="0">
                <a:latin typeface="+mn-lt"/>
                <a:ea typeface="Didact Gothic"/>
                <a:cs typeface="Didact Gothic"/>
                <a:sym typeface="Didact Gothic"/>
              </a:rPr>
              <a:t>What I cannot do</a:t>
            </a:r>
            <a:endParaRPr sz="4800" dirty="0">
              <a:latin typeface="+mn-lt"/>
              <a:ea typeface="Didact Gothic"/>
              <a:cs typeface="Didact Gothic"/>
              <a:sym typeface="Didact Gothic"/>
            </a:endParaRPr>
          </a:p>
        </p:txBody>
      </p:sp>
      <p:sp>
        <p:nvSpPr>
          <p:cNvPr id="2163" name="Google Shape;2163;p136"/>
          <p:cNvSpPr txBox="1">
            <a:spLocks noGrp="1"/>
          </p:cNvSpPr>
          <p:nvPr>
            <p:ph type="title" idx="5"/>
          </p:nvPr>
        </p:nvSpPr>
        <p:spPr>
          <a:xfrm>
            <a:off x="10118952" y="3980400"/>
            <a:ext cx="4834800" cy="1506000"/>
          </a:xfrm>
          <a:prstGeom prst="rect">
            <a:avLst/>
          </a:prstGeom>
        </p:spPr>
        <p:txBody>
          <a:bodyPr spcFirstLastPara="1" vert="horz" wrap="square" lIns="182850" tIns="182850" rIns="182850" bIns="182850" rtlCol="0" anchor="ctr" anchorCtr="0">
            <a:noAutofit/>
          </a:bodyPr>
          <a:lstStyle/>
          <a:p>
            <a:pPr algn="l"/>
            <a:r>
              <a:rPr lang="en" sz="4800" dirty="0">
                <a:latin typeface="+mn-lt"/>
                <a:ea typeface="Didact Gothic"/>
                <a:cs typeface="Didact Gothic"/>
                <a:sym typeface="Didact Gothic"/>
              </a:rPr>
              <a:t>What I can do</a:t>
            </a:r>
            <a:endParaRPr sz="4800" dirty="0">
              <a:latin typeface="+mn-lt"/>
              <a:ea typeface="Didact Gothic"/>
              <a:cs typeface="Didact Gothic"/>
              <a:sym typeface="Didact Gothic"/>
            </a:endParaRPr>
          </a:p>
        </p:txBody>
      </p:sp>
      <p:cxnSp>
        <p:nvCxnSpPr>
          <p:cNvPr id="2164" name="Google Shape;2164;p136"/>
          <p:cNvCxnSpPr/>
          <p:nvPr/>
        </p:nvCxnSpPr>
        <p:spPr>
          <a:xfrm flipH="1">
            <a:off x="9137700" y="3980400"/>
            <a:ext cx="12600" cy="5220000"/>
          </a:xfrm>
          <a:prstGeom prst="straightConnector1">
            <a:avLst/>
          </a:prstGeom>
          <a:noFill/>
          <a:ln w="9525" cap="flat" cmpd="sng">
            <a:solidFill>
              <a:schemeClr val="dk1"/>
            </a:solidFill>
            <a:prstDash val="solid"/>
            <a:round/>
            <a:headEnd type="none" w="med" len="med"/>
            <a:tailEnd type="none" w="med" len="med"/>
          </a:ln>
        </p:spPr>
      </p:cxnSp>
      <p:sp>
        <p:nvSpPr>
          <p:cNvPr id="2165" name="Google Shape;2165;p136"/>
          <p:cNvSpPr/>
          <p:nvPr/>
        </p:nvSpPr>
        <p:spPr>
          <a:xfrm>
            <a:off x="577650" y="555450"/>
            <a:ext cx="17174400" cy="9131400"/>
          </a:xfrm>
          <a:prstGeom prst="rect">
            <a:avLst/>
          </a:prstGeom>
          <a:noFill/>
          <a:ln w="19050" cap="flat" cmpd="sng">
            <a:solidFill>
              <a:schemeClr val="dk1"/>
            </a:solidFill>
            <a:prstDash val="solid"/>
            <a:round/>
            <a:headEnd type="none" w="sm" len="sm"/>
            <a:tailEnd type="none" w="sm" len="sm"/>
          </a:ln>
        </p:spPr>
        <p:txBody>
          <a:bodyPr spcFirstLastPara="1" wrap="square" lIns="182850" tIns="182850" rIns="182850" bIns="182850" anchor="ctr" anchorCtr="0">
            <a:noAutofit/>
          </a:bodyPr>
          <a:lstStyle/>
          <a:p>
            <a:pPr algn="ctr"/>
            <a:endParaRPr sz="3600">
              <a:latin typeface="Didact Gothic"/>
              <a:ea typeface="Didact Gothic"/>
              <a:cs typeface="Didact Gothic"/>
              <a:sym typeface="Didact Gothic"/>
            </a:endParaRPr>
          </a:p>
        </p:txBody>
      </p:sp>
      <p:pic>
        <p:nvPicPr>
          <p:cNvPr id="2" name="Picture 4">
            <a:extLst>
              <a:ext uri="{FF2B5EF4-FFF2-40B4-BE49-F238E27FC236}">
                <a16:creationId xmlns:a16="http://schemas.microsoft.com/office/drawing/2014/main" id="{5B4FDD89-0E45-1A65-30E3-67684B753564}"/>
              </a:ext>
            </a:extLst>
          </p:cNvPr>
          <p:cNvPicPr>
            <a:picLocks noChangeAspect="1"/>
          </p:cNvPicPr>
          <p:nvPr/>
        </p:nvPicPr>
        <p:blipFill>
          <a:blip r:embed="rId3"/>
          <a:srcRect/>
          <a:stretch>
            <a:fillRect/>
          </a:stretch>
        </p:blipFill>
        <p:spPr>
          <a:xfrm>
            <a:off x="14333556" y="435297"/>
            <a:ext cx="3280114" cy="118680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169"/>
        <p:cNvGrpSpPr/>
        <p:nvPr/>
      </p:nvGrpSpPr>
      <p:grpSpPr>
        <a:xfrm>
          <a:off x="0" y="0"/>
          <a:ext cx="0" cy="0"/>
          <a:chOff x="0" y="0"/>
          <a:chExt cx="0" cy="0"/>
        </a:xfrm>
      </p:grpSpPr>
      <p:sp>
        <p:nvSpPr>
          <p:cNvPr id="2170" name="Google Shape;2170;p137"/>
          <p:cNvSpPr txBox="1">
            <a:spLocks noGrp="1"/>
          </p:cNvSpPr>
          <p:nvPr>
            <p:ph type="title"/>
          </p:nvPr>
        </p:nvSpPr>
        <p:spPr>
          <a:xfrm>
            <a:off x="3948600" y="2343500"/>
            <a:ext cx="10390800" cy="1057200"/>
          </a:xfrm>
          <a:prstGeom prst="rect">
            <a:avLst/>
          </a:prstGeom>
        </p:spPr>
        <p:txBody>
          <a:bodyPr spcFirstLastPara="1" vert="horz" wrap="square" lIns="182850" tIns="182850" rIns="182850" bIns="182850" rtlCol="0" anchor="t" anchorCtr="0">
            <a:noAutofit/>
          </a:bodyPr>
          <a:lstStyle/>
          <a:p>
            <a:r>
              <a:rPr lang="en"/>
              <a:t>Where to begin?</a:t>
            </a:r>
            <a:endParaRPr/>
          </a:p>
        </p:txBody>
      </p:sp>
      <p:pic>
        <p:nvPicPr>
          <p:cNvPr id="2" name="Picture 4">
            <a:extLst>
              <a:ext uri="{FF2B5EF4-FFF2-40B4-BE49-F238E27FC236}">
                <a16:creationId xmlns:a16="http://schemas.microsoft.com/office/drawing/2014/main" id="{71646A59-852C-4024-1014-CAE75712FC98}"/>
              </a:ext>
            </a:extLst>
          </p:cNvPr>
          <p:cNvPicPr>
            <a:picLocks noChangeAspect="1"/>
          </p:cNvPicPr>
          <p:nvPr/>
        </p:nvPicPr>
        <p:blipFill>
          <a:blip r:embed="rId3"/>
          <a:srcRect/>
          <a:stretch>
            <a:fillRect/>
          </a:stretch>
        </p:blipFill>
        <p:spPr>
          <a:xfrm>
            <a:off x="14333556" y="435297"/>
            <a:ext cx="3280114" cy="118680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174"/>
        <p:cNvGrpSpPr/>
        <p:nvPr/>
      </p:nvGrpSpPr>
      <p:grpSpPr>
        <a:xfrm>
          <a:off x="0" y="0"/>
          <a:ext cx="0" cy="0"/>
          <a:chOff x="0" y="0"/>
          <a:chExt cx="0" cy="0"/>
        </a:xfrm>
      </p:grpSpPr>
      <p:sp>
        <p:nvSpPr>
          <p:cNvPr id="2175" name="Google Shape;2175;p138"/>
          <p:cNvSpPr txBox="1">
            <a:spLocks noGrp="1"/>
          </p:cNvSpPr>
          <p:nvPr>
            <p:ph type="title"/>
          </p:nvPr>
        </p:nvSpPr>
        <p:spPr>
          <a:xfrm>
            <a:off x="3948600" y="2343500"/>
            <a:ext cx="10390800" cy="1057200"/>
          </a:xfrm>
          <a:prstGeom prst="rect">
            <a:avLst/>
          </a:prstGeom>
        </p:spPr>
        <p:txBody>
          <a:bodyPr spcFirstLastPara="1" vert="horz" wrap="square" lIns="182850" tIns="182850" rIns="182850" bIns="182850" rtlCol="0" anchor="t" anchorCtr="0">
            <a:noAutofit/>
          </a:bodyPr>
          <a:lstStyle/>
          <a:p>
            <a:r>
              <a:rPr lang="en"/>
              <a:t>Where to begin?</a:t>
            </a:r>
            <a:endParaRPr/>
          </a:p>
        </p:txBody>
      </p:sp>
      <p:sp>
        <p:nvSpPr>
          <p:cNvPr id="2176" name="Google Shape;2176;p138"/>
          <p:cNvSpPr txBox="1">
            <a:spLocks noGrp="1"/>
          </p:cNvSpPr>
          <p:nvPr>
            <p:ph type="body" idx="1"/>
          </p:nvPr>
        </p:nvSpPr>
        <p:spPr>
          <a:xfrm>
            <a:off x="3914700" y="5361850"/>
            <a:ext cx="10458600" cy="1338600"/>
          </a:xfrm>
          <a:prstGeom prst="rect">
            <a:avLst/>
          </a:prstGeom>
        </p:spPr>
        <p:txBody>
          <a:bodyPr spcFirstLastPara="1" vert="horz" wrap="square" lIns="182850" tIns="182850" rIns="182850" bIns="182850" rtlCol="0" anchor="t" anchorCtr="0">
            <a:noAutofit/>
          </a:bodyPr>
          <a:lstStyle/>
          <a:p>
            <a:pPr marL="0" indent="0">
              <a:spcAft>
                <a:spcPts val="3200"/>
              </a:spcAft>
              <a:buNone/>
            </a:pPr>
            <a:r>
              <a:rPr lang="en" sz="4000"/>
              <a:t>There are no reliable tools that can detect the use of ChatGPT and its ilk </a:t>
            </a:r>
            <a:endParaRPr sz="4000"/>
          </a:p>
        </p:txBody>
      </p:sp>
      <p:pic>
        <p:nvPicPr>
          <p:cNvPr id="2" name="Picture 4">
            <a:extLst>
              <a:ext uri="{FF2B5EF4-FFF2-40B4-BE49-F238E27FC236}">
                <a16:creationId xmlns:a16="http://schemas.microsoft.com/office/drawing/2014/main" id="{08677F1A-A17D-0839-36EF-BF66E47EF617}"/>
              </a:ext>
            </a:extLst>
          </p:cNvPr>
          <p:cNvPicPr>
            <a:picLocks noChangeAspect="1"/>
          </p:cNvPicPr>
          <p:nvPr/>
        </p:nvPicPr>
        <p:blipFill>
          <a:blip r:embed="rId3"/>
          <a:srcRect/>
          <a:stretch>
            <a:fillRect/>
          </a:stretch>
        </p:blipFill>
        <p:spPr>
          <a:xfrm>
            <a:off x="14333556" y="435297"/>
            <a:ext cx="3280114" cy="118680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80"/>
        <p:cNvGrpSpPr/>
        <p:nvPr/>
      </p:nvGrpSpPr>
      <p:grpSpPr>
        <a:xfrm>
          <a:off x="0" y="0"/>
          <a:ext cx="0" cy="0"/>
          <a:chOff x="0" y="0"/>
          <a:chExt cx="0" cy="0"/>
        </a:xfrm>
      </p:grpSpPr>
      <p:sp>
        <p:nvSpPr>
          <p:cNvPr id="2181" name="Google Shape;2181;p139"/>
          <p:cNvSpPr txBox="1">
            <a:spLocks noGrp="1"/>
          </p:cNvSpPr>
          <p:nvPr>
            <p:ph type="title"/>
          </p:nvPr>
        </p:nvSpPr>
        <p:spPr>
          <a:xfrm>
            <a:off x="3948600" y="2343500"/>
            <a:ext cx="10390800" cy="1057200"/>
          </a:xfrm>
          <a:prstGeom prst="rect">
            <a:avLst/>
          </a:prstGeom>
        </p:spPr>
        <p:txBody>
          <a:bodyPr spcFirstLastPara="1" vert="horz" wrap="square" lIns="182850" tIns="182850" rIns="182850" bIns="182850" rtlCol="0" anchor="t" anchorCtr="0">
            <a:noAutofit/>
          </a:bodyPr>
          <a:lstStyle/>
          <a:p>
            <a:r>
              <a:rPr lang="en"/>
              <a:t>Where to begin?</a:t>
            </a:r>
            <a:endParaRPr/>
          </a:p>
        </p:txBody>
      </p:sp>
      <p:sp>
        <p:nvSpPr>
          <p:cNvPr id="2182" name="Google Shape;2182;p139"/>
          <p:cNvSpPr txBox="1">
            <a:spLocks noGrp="1"/>
          </p:cNvSpPr>
          <p:nvPr>
            <p:ph type="body" idx="1"/>
          </p:nvPr>
        </p:nvSpPr>
        <p:spPr>
          <a:xfrm>
            <a:off x="3914700" y="5361850"/>
            <a:ext cx="10458600" cy="1338600"/>
          </a:xfrm>
          <a:prstGeom prst="rect">
            <a:avLst/>
          </a:prstGeom>
        </p:spPr>
        <p:txBody>
          <a:bodyPr spcFirstLastPara="1" vert="horz" wrap="square" lIns="182850" tIns="182850" rIns="182850" bIns="182850" rtlCol="0" anchor="t" anchorCtr="0">
            <a:noAutofit/>
          </a:bodyPr>
          <a:lstStyle/>
          <a:p>
            <a:pPr marL="0" indent="0">
              <a:spcAft>
                <a:spcPts val="3200"/>
              </a:spcAft>
              <a:buNone/>
            </a:pPr>
            <a:r>
              <a:rPr lang="en" sz="4000"/>
              <a:t>Em dashes are not a sign of GenAI use</a:t>
            </a:r>
            <a:endParaRPr sz="4000"/>
          </a:p>
        </p:txBody>
      </p:sp>
      <p:pic>
        <p:nvPicPr>
          <p:cNvPr id="2" name="Picture 4">
            <a:extLst>
              <a:ext uri="{FF2B5EF4-FFF2-40B4-BE49-F238E27FC236}">
                <a16:creationId xmlns:a16="http://schemas.microsoft.com/office/drawing/2014/main" id="{FB73108E-B8C4-9B18-E308-0948F0711D90}"/>
              </a:ext>
            </a:extLst>
          </p:cNvPr>
          <p:cNvPicPr>
            <a:picLocks noChangeAspect="1"/>
          </p:cNvPicPr>
          <p:nvPr/>
        </p:nvPicPr>
        <p:blipFill>
          <a:blip r:embed="rId3"/>
          <a:srcRect/>
          <a:stretch>
            <a:fillRect/>
          </a:stretch>
        </p:blipFill>
        <p:spPr>
          <a:xfrm>
            <a:off x="14333556" y="435297"/>
            <a:ext cx="3280114" cy="118680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86"/>
        <p:cNvGrpSpPr/>
        <p:nvPr/>
      </p:nvGrpSpPr>
      <p:grpSpPr>
        <a:xfrm>
          <a:off x="0" y="0"/>
          <a:ext cx="0" cy="0"/>
          <a:chOff x="0" y="0"/>
          <a:chExt cx="0" cy="0"/>
        </a:xfrm>
      </p:grpSpPr>
      <p:sp>
        <p:nvSpPr>
          <p:cNvPr id="2187" name="Google Shape;2187;p140"/>
          <p:cNvSpPr txBox="1">
            <a:spLocks noGrp="1"/>
          </p:cNvSpPr>
          <p:nvPr>
            <p:ph type="title"/>
          </p:nvPr>
        </p:nvSpPr>
        <p:spPr>
          <a:xfrm>
            <a:off x="3948600" y="2343500"/>
            <a:ext cx="10390800" cy="1057200"/>
          </a:xfrm>
          <a:prstGeom prst="rect">
            <a:avLst/>
          </a:prstGeom>
        </p:spPr>
        <p:txBody>
          <a:bodyPr spcFirstLastPara="1" vert="horz" wrap="square" lIns="182850" tIns="182850" rIns="182850" bIns="182850" rtlCol="0" anchor="t" anchorCtr="0">
            <a:noAutofit/>
          </a:bodyPr>
          <a:lstStyle/>
          <a:p>
            <a:r>
              <a:rPr lang="en"/>
              <a:t>Where to begin?</a:t>
            </a:r>
            <a:endParaRPr/>
          </a:p>
        </p:txBody>
      </p:sp>
      <p:sp>
        <p:nvSpPr>
          <p:cNvPr id="2188" name="Google Shape;2188;p140"/>
          <p:cNvSpPr txBox="1">
            <a:spLocks noGrp="1"/>
          </p:cNvSpPr>
          <p:nvPr>
            <p:ph type="body" idx="1"/>
          </p:nvPr>
        </p:nvSpPr>
        <p:spPr>
          <a:xfrm>
            <a:off x="3914700" y="5361850"/>
            <a:ext cx="10458600" cy="1338600"/>
          </a:xfrm>
          <a:prstGeom prst="rect">
            <a:avLst/>
          </a:prstGeom>
        </p:spPr>
        <p:txBody>
          <a:bodyPr spcFirstLastPara="1" vert="horz" wrap="square" lIns="182850" tIns="182850" rIns="182850" bIns="182850" rtlCol="0" anchor="t" anchorCtr="0">
            <a:noAutofit/>
          </a:bodyPr>
          <a:lstStyle/>
          <a:p>
            <a:pPr marL="0" indent="0">
              <a:spcAft>
                <a:spcPts val="3200"/>
              </a:spcAft>
              <a:buNone/>
            </a:pPr>
            <a:r>
              <a:rPr lang="en" sz="4000"/>
              <a:t>Long words are not a sign of GenAI use</a:t>
            </a:r>
            <a:endParaRPr sz="4000"/>
          </a:p>
        </p:txBody>
      </p:sp>
      <p:pic>
        <p:nvPicPr>
          <p:cNvPr id="2" name="Picture 4">
            <a:extLst>
              <a:ext uri="{FF2B5EF4-FFF2-40B4-BE49-F238E27FC236}">
                <a16:creationId xmlns:a16="http://schemas.microsoft.com/office/drawing/2014/main" id="{D1F682A4-42C7-D585-8C78-15A8FD4B8085}"/>
              </a:ext>
            </a:extLst>
          </p:cNvPr>
          <p:cNvPicPr>
            <a:picLocks noChangeAspect="1"/>
          </p:cNvPicPr>
          <p:nvPr/>
        </p:nvPicPr>
        <p:blipFill>
          <a:blip r:embed="rId3"/>
          <a:srcRect/>
          <a:stretch>
            <a:fillRect/>
          </a:stretch>
        </p:blipFill>
        <p:spPr>
          <a:xfrm>
            <a:off x="14333556" y="435297"/>
            <a:ext cx="3280114" cy="118680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92"/>
        <p:cNvGrpSpPr/>
        <p:nvPr/>
      </p:nvGrpSpPr>
      <p:grpSpPr>
        <a:xfrm>
          <a:off x="0" y="0"/>
          <a:ext cx="0" cy="0"/>
          <a:chOff x="0" y="0"/>
          <a:chExt cx="0" cy="0"/>
        </a:xfrm>
      </p:grpSpPr>
      <p:sp>
        <p:nvSpPr>
          <p:cNvPr id="2193" name="Google Shape;2193;p141"/>
          <p:cNvSpPr txBox="1">
            <a:spLocks noGrp="1"/>
          </p:cNvSpPr>
          <p:nvPr>
            <p:ph type="title"/>
          </p:nvPr>
        </p:nvSpPr>
        <p:spPr>
          <a:xfrm>
            <a:off x="1972650" y="1486150"/>
            <a:ext cx="6625800" cy="617400"/>
          </a:xfrm>
          <a:prstGeom prst="rect">
            <a:avLst/>
          </a:prstGeom>
        </p:spPr>
        <p:txBody>
          <a:bodyPr spcFirstLastPara="1" vert="horz" wrap="square" lIns="182850" tIns="182850" rIns="182850" bIns="182850" rtlCol="0" anchor="ctr" anchorCtr="0">
            <a:noAutofit/>
          </a:bodyPr>
          <a:lstStyle/>
          <a:p>
            <a:pPr algn="l"/>
            <a:r>
              <a:rPr lang="en"/>
              <a:t>Where to begin?</a:t>
            </a:r>
            <a:endParaRPr/>
          </a:p>
        </p:txBody>
      </p:sp>
      <p:pic>
        <p:nvPicPr>
          <p:cNvPr id="2" name="Picture 4">
            <a:extLst>
              <a:ext uri="{FF2B5EF4-FFF2-40B4-BE49-F238E27FC236}">
                <a16:creationId xmlns:a16="http://schemas.microsoft.com/office/drawing/2014/main" id="{62A6CC35-0760-2843-FF24-D66077894A5E}"/>
              </a:ext>
            </a:extLst>
          </p:cNvPr>
          <p:cNvPicPr>
            <a:picLocks noChangeAspect="1"/>
          </p:cNvPicPr>
          <p:nvPr/>
        </p:nvPicPr>
        <p:blipFill>
          <a:blip r:embed="rId3"/>
          <a:srcRect/>
          <a:stretch>
            <a:fillRect/>
          </a:stretch>
        </p:blipFill>
        <p:spPr>
          <a:xfrm>
            <a:off x="14333556" y="435297"/>
            <a:ext cx="3280114" cy="118680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97"/>
        <p:cNvGrpSpPr/>
        <p:nvPr/>
      </p:nvGrpSpPr>
      <p:grpSpPr>
        <a:xfrm>
          <a:off x="0" y="0"/>
          <a:ext cx="0" cy="0"/>
          <a:chOff x="0" y="0"/>
          <a:chExt cx="0" cy="0"/>
        </a:xfrm>
      </p:grpSpPr>
      <p:sp>
        <p:nvSpPr>
          <p:cNvPr id="2198" name="Google Shape;2198;p142"/>
          <p:cNvSpPr txBox="1">
            <a:spLocks noGrp="1"/>
          </p:cNvSpPr>
          <p:nvPr>
            <p:ph type="title"/>
          </p:nvPr>
        </p:nvSpPr>
        <p:spPr>
          <a:xfrm>
            <a:off x="1972650" y="1486150"/>
            <a:ext cx="6625800" cy="617400"/>
          </a:xfrm>
          <a:prstGeom prst="rect">
            <a:avLst/>
          </a:prstGeom>
        </p:spPr>
        <p:txBody>
          <a:bodyPr spcFirstLastPara="1" vert="horz" wrap="square" lIns="182850" tIns="182850" rIns="182850" bIns="182850" rtlCol="0" anchor="ctr" anchorCtr="0">
            <a:noAutofit/>
          </a:bodyPr>
          <a:lstStyle/>
          <a:p>
            <a:pPr algn="l"/>
            <a:r>
              <a:rPr lang="en"/>
              <a:t>Where to begin?</a:t>
            </a:r>
            <a:endParaRPr/>
          </a:p>
        </p:txBody>
      </p:sp>
      <p:sp>
        <p:nvSpPr>
          <p:cNvPr id="2199" name="Google Shape;2199;p142"/>
          <p:cNvSpPr txBox="1">
            <a:spLocks noGrp="1"/>
          </p:cNvSpPr>
          <p:nvPr>
            <p:ph type="subTitle" idx="1"/>
          </p:nvPr>
        </p:nvSpPr>
        <p:spPr>
          <a:xfrm>
            <a:off x="1972654" y="4801414"/>
            <a:ext cx="6201600" cy="1981200"/>
          </a:xfrm>
          <a:prstGeom prst="rect">
            <a:avLst/>
          </a:prstGeom>
        </p:spPr>
        <p:txBody>
          <a:bodyPr spcFirstLastPara="1" vert="horz" wrap="square" lIns="182850" tIns="182850" rIns="182850" bIns="182850" rtlCol="0" anchor="t" anchorCtr="0">
            <a:noAutofit/>
          </a:bodyPr>
          <a:lstStyle/>
          <a:p>
            <a:pPr marL="0" indent="0" algn="l">
              <a:buNone/>
            </a:pPr>
            <a:r>
              <a:rPr lang="en" sz="3600" b="1"/>
              <a:t>TRUST</a:t>
            </a:r>
            <a:endParaRPr sz="3600" b="1"/>
          </a:p>
          <a:p>
            <a:pPr marL="0" indent="0" algn="l">
              <a:buNone/>
            </a:pPr>
            <a:endParaRPr sz="3600"/>
          </a:p>
          <a:p>
            <a:pPr marL="0" indent="0" algn="l">
              <a:buNone/>
            </a:pPr>
            <a:r>
              <a:rPr lang="en" sz="3600"/>
              <a:t>Our classrooms are not full of students with nefarious intentions</a:t>
            </a:r>
            <a:endParaRPr sz="3600"/>
          </a:p>
        </p:txBody>
      </p:sp>
      <p:pic>
        <p:nvPicPr>
          <p:cNvPr id="2" name="Picture 4">
            <a:extLst>
              <a:ext uri="{FF2B5EF4-FFF2-40B4-BE49-F238E27FC236}">
                <a16:creationId xmlns:a16="http://schemas.microsoft.com/office/drawing/2014/main" id="{F689EF70-9892-62F4-4CEB-17A8959A1608}"/>
              </a:ext>
            </a:extLst>
          </p:cNvPr>
          <p:cNvPicPr>
            <a:picLocks noChangeAspect="1"/>
          </p:cNvPicPr>
          <p:nvPr/>
        </p:nvPicPr>
        <p:blipFill>
          <a:blip r:embed="rId3"/>
          <a:srcRect/>
          <a:stretch>
            <a:fillRect/>
          </a:stretch>
        </p:blipFill>
        <p:spPr>
          <a:xfrm>
            <a:off x="14333556" y="435297"/>
            <a:ext cx="3280114" cy="118680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03"/>
        <p:cNvGrpSpPr/>
        <p:nvPr/>
      </p:nvGrpSpPr>
      <p:grpSpPr>
        <a:xfrm>
          <a:off x="0" y="0"/>
          <a:ext cx="0" cy="0"/>
          <a:chOff x="0" y="0"/>
          <a:chExt cx="0" cy="0"/>
        </a:xfrm>
      </p:grpSpPr>
      <p:sp>
        <p:nvSpPr>
          <p:cNvPr id="2204" name="Google Shape;2204;p143"/>
          <p:cNvSpPr txBox="1">
            <a:spLocks noGrp="1"/>
          </p:cNvSpPr>
          <p:nvPr>
            <p:ph type="title"/>
          </p:nvPr>
        </p:nvSpPr>
        <p:spPr>
          <a:xfrm>
            <a:off x="1972650" y="1486150"/>
            <a:ext cx="6625800" cy="617400"/>
          </a:xfrm>
          <a:prstGeom prst="rect">
            <a:avLst/>
          </a:prstGeom>
        </p:spPr>
        <p:txBody>
          <a:bodyPr spcFirstLastPara="1" vert="horz" wrap="square" lIns="182850" tIns="182850" rIns="182850" bIns="182850" rtlCol="0" anchor="ctr" anchorCtr="0">
            <a:noAutofit/>
          </a:bodyPr>
          <a:lstStyle/>
          <a:p>
            <a:pPr algn="l"/>
            <a:r>
              <a:rPr lang="en"/>
              <a:t>Where to begin?</a:t>
            </a:r>
            <a:endParaRPr/>
          </a:p>
        </p:txBody>
      </p:sp>
      <p:sp>
        <p:nvSpPr>
          <p:cNvPr id="2205" name="Google Shape;2205;p143"/>
          <p:cNvSpPr txBox="1">
            <a:spLocks noGrp="1"/>
          </p:cNvSpPr>
          <p:nvPr>
            <p:ph type="subTitle" idx="1"/>
          </p:nvPr>
        </p:nvSpPr>
        <p:spPr>
          <a:xfrm>
            <a:off x="1972654" y="4801414"/>
            <a:ext cx="6201600" cy="1981200"/>
          </a:xfrm>
          <a:prstGeom prst="rect">
            <a:avLst/>
          </a:prstGeom>
        </p:spPr>
        <p:txBody>
          <a:bodyPr spcFirstLastPara="1" vert="horz" wrap="square" lIns="182850" tIns="182850" rIns="182850" bIns="182850" rtlCol="0" anchor="t" anchorCtr="0">
            <a:noAutofit/>
          </a:bodyPr>
          <a:lstStyle/>
          <a:p>
            <a:pPr marL="0" indent="0" algn="l">
              <a:buNone/>
            </a:pPr>
            <a:r>
              <a:rPr lang="en" sz="3600" b="1"/>
              <a:t>TRUST</a:t>
            </a:r>
            <a:endParaRPr sz="3600" b="1"/>
          </a:p>
          <a:p>
            <a:pPr marL="0" indent="0" algn="l">
              <a:buNone/>
            </a:pPr>
            <a:endParaRPr sz="3600"/>
          </a:p>
          <a:p>
            <a:pPr marL="0" indent="0" algn="l">
              <a:buNone/>
            </a:pPr>
            <a:r>
              <a:rPr lang="en" sz="3600"/>
              <a:t>Our classrooms are not full of students with nefarious intentions</a:t>
            </a:r>
            <a:endParaRPr sz="3600"/>
          </a:p>
        </p:txBody>
      </p:sp>
      <p:sp>
        <p:nvSpPr>
          <p:cNvPr id="2206" name="Google Shape;2206;p143"/>
          <p:cNvSpPr txBox="1">
            <a:spLocks noGrp="1"/>
          </p:cNvSpPr>
          <p:nvPr>
            <p:ph type="subTitle" idx="2"/>
          </p:nvPr>
        </p:nvSpPr>
        <p:spPr>
          <a:xfrm>
            <a:off x="10113746" y="4801414"/>
            <a:ext cx="6201600" cy="1981200"/>
          </a:xfrm>
          <a:prstGeom prst="rect">
            <a:avLst/>
          </a:prstGeom>
        </p:spPr>
        <p:txBody>
          <a:bodyPr spcFirstLastPara="1" vert="horz" wrap="square" lIns="182850" tIns="182850" rIns="182850" bIns="182850" rtlCol="0" anchor="t" anchorCtr="0">
            <a:noAutofit/>
          </a:bodyPr>
          <a:lstStyle/>
          <a:p>
            <a:pPr marL="0" indent="0" algn="l">
              <a:buNone/>
            </a:pPr>
            <a:r>
              <a:rPr lang="en" sz="3600" b="1"/>
              <a:t>TRANSPARENCY</a:t>
            </a:r>
            <a:endParaRPr sz="3600" b="1"/>
          </a:p>
          <a:p>
            <a:pPr marL="0" indent="0" algn="l">
              <a:buNone/>
            </a:pPr>
            <a:endParaRPr sz="3600"/>
          </a:p>
          <a:p>
            <a:pPr marL="0" indent="0" algn="l">
              <a:buNone/>
            </a:pPr>
            <a:r>
              <a:rPr lang="en" sz="3600"/>
              <a:t>Can we articulate the reasons behind our pedagogical choices in positive terms?</a:t>
            </a:r>
            <a:endParaRPr sz="3600"/>
          </a:p>
        </p:txBody>
      </p:sp>
      <p:pic>
        <p:nvPicPr>
          <p:cNvPr id="2" name="Picture 4">
            <a:extLst>
              <a:ext uri="{FF2B5EF4-FFF2-40B4-BE49-F238E27FC236}">
                <a16:creationId xmlns:a16="http://schemas.microsoft.com/office/drawing/2014/main" id="{EF75173F-09A3-8B51-B5C1-C8EE877F2E23}"/>
              </a:ext>
            </a:extLst>
          </p:cNvPr>
          <p:cNvPicPr>
            <a:picLocks noChangeAspect="1"/>
          </p:cNvPicPr>
          <p:nvPr/>
        </p:nvPicPr>
        <p:blipFill>
          <a:blip r:embed="rId3"/>
          <a:srcRect/>
          <a:stretch>
            <a:fillRect/>
          </a:stretch>
        </p:blipFill>
        <p:spPr>
          <a:xfrm>
            <a:off x="14333556" y="435297"/>
            <a:ext cx="3280114" cy="118680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10"/>
        <p:cNvGrpSpPr/>
        <p:nvPr/>
      </p:nvGrpSpPr>
      <p:grpSpPr>
        <a:xfrm>
          <a:off x="0" y="0"/>
          <a:ext cx="0" cy="0"/>
          <a:chOff x="0" y="0"/>
          <a:chExt cx="0" cy="0"/>
        </a:xfrm>
      </p:grpSpPr>
      <p:sp>
        <p:nvSpPr>
          <p:cNvPr id="2211" name="Google Shape;2211;p144"/>
          <p:cNvSpPr txBox="1">
            <a:spLocks noGrp="1"/>
          </p:cNvSpPr>
          <p:nvPr>
            <p:ph type="title"/>
          </p:nvPr>
        </p:nvSpPr>
        <p:spPr>
          <a:xfrm>
            <a:off x="3772500" y="3838050"/>
            <a:ext cx="10743000" cy="2925000"/>
          </a:xfrm>
          <a:prstGeom prst="rect">
            <a:avLst/>
          </a:prstGeom>
        </p:spPr>
        <p:txBody>
          <a:bodyPr spcFirstLastPara="1" vert="horz" wrap="square" lIns="182850" tIns="182850" rIns="182850" bIns="182850" rtlCol="0" anchor="t" anchorCtr="0">
            <a:noAutofit/>
          </a:bodyPr>
          <a:lstStyle/>
          <a:p>
            <a:r>
              <a:rPr lang="en"/>
              <a:t>Landed on Ethics</a:t>
            </a:r>
            <a:endParaRPr/>
          </a:p>
        </p:txBody>
      </p:sp>
      <p:sp>
        <p:nvSpPr>
          <p:cNvPr id="2212" name="Google Shape;2212;p144"/>
          <p:cNvSpPr/>
          <p:nvPr/>
        </p:nvSpPr>
        <p:spPr>
          <a:xfrm>
            <a:off x="577650" y="555450"/>
            <a:ext cx="17174400" cy="9131400"/>
          </a:xfrm>
          <a:prstGeom prst="rect">
            <a:avLst/>
          </a:prstGeom>
          <a:noFill/>
          <a:ln w="19050" cap="flat" cmpd="sng">
            <a:solidFill>
              <a:schemeClr val="dk1"/>
            </a:solidFill>
            <a:prstDash val="solid"/>
            <a:round/>
            <a:headEnd type="none" w="sm" len="sm"/>
            <a:tailEnd type="none" w="sm" len="sm"/>
          </a:ln>
        </p:spPr>
        <p:txBody>
          <a:bodyPr spcFirstLastPara="1" wrap="square" lIns="182850" tIns="182850" rIns="182850" bIns="182850" anchor="ctr" anchorCtr="0">
            <a:noAutofit/>
          </a:bodyPr>
          <a:lstStyle/>
          <a:p>
            <a:pPr algn="ctr"/>
            <a:endParaRPr sz="3600">
              <a:latin typeface="Didact Gothic"/>
              <a:ea typeface="Didact Gothic"/>
              <a:cs typeface="Didact Gothic"/>
              <a:sym typeface="Didact Gothic"/>
            </a:endParaRPr>
          </a:p>
        </p:txBody>
      </p:sp>
      <p:pic>
        <p:nvPicPr>
          <p:cNvPr id="2" name="Picture 4">
            <a:extLst>
              <a:ext uri="{FF2B5EF4-FFF2-40B4-BE49-F238E27FC236}">
                <a16:creationId xmlns:a16="http://schemas.microsoft.com/office/drawing/2014/main" id="{A1BA300A-1B38-93A9-2B8B-36EF7D6D43E6}"/>
              </a:ext>
            </a:extLst>
          </p:cNvPr>
          <p:cNvPicPr>
            <a:picLocks noChangeAspect="1"/>
          </p:cNvPicPr>
          <p:nvPr/>
        </p:nvPicPr>
        <p:blipFill>
          <a:blip r:embed="rId3"/>
          <a:srcRect/>
          <a:stretch>
            <a:fillRect/>
          </a:stretch>
        </p:blipFill>
        <p:spPr>
          <a:xfrm>
            <a:off x="14333556" y="435297"/>
            <a:ext cx="3280114" cy="1186805"/>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16"/>
        <p:cNvGrpSpPr/>
        <p:nvPr/>
      </p:nvGrpSpPr>
      <p:grpSpPr>
        <a:xfrm>
          <a:off x="0" y="0"/>
          <a:ext cx="0" cy="0"/>
          <a:chOff x="0" y="0"/>
          <a:chExt cx="0" cy="0"/>
        </a:xfrm>
      </p:grpSpPr>
      <p:sp>
        <p:nvSpPr>
          <p:cNvPr id="2217" name="Google Shape;2217;p145"/>
          <p:cNvSpPr txBox="1">
            <a:spLocks noGrp="1"/>
          </p:cNvSpPr>
          <p:nvPr>
            <p:ph type="title"/>
          </p:nvPr>
        </p:nvSpPr>
        <p:spPr>
          <a:xfrm>
            <a:off x="1845300" y="2952500"/>
            <a:ext cx="14597400" cy="2925000"/>
          </a:xfrm>
          <a:prstGeom prst="rect">
            <a:avLst/>
          </a:prstGeom>
        </p:spPr>
        <p:txBody>
          <a:bodyPr spcFirstLastPara="1" vert="horz" wrap="square" lIns="182850" tIns="182850" rIns="182850" bIns="182850" rtlCol="0" anchor="t" anchorCtr="0">
            <a:noAutofit/>
          </a:bodyPr>
          <a:lstStyle/>
          <a:p>
            <a:r>
              <a:rPr lang="en" dirty="0"/>
              <a:t>At its best, post-secondary education is all about encouraging critical thinking </a:t>
            </a:r>
            <a:endParaRPr dirty="0"/>
          </a:p>
        </p:txBody>
      </p:sp>
      <p:sp>
        <p:nvSpPr>
          <p:cNvPr id="2218" name="Google Shape;2218;p145"/>
          <p:cNvSpPr/>
          <p:nvPr/>
        </p:nvSpPr>
        <p:spPr>
          <a:xfrm>
            <a:off x="577650" y="555450"/>
            <a:ext cx="17174400" cy="9131400"/>
          </a:xfrm>
          <a:prstGeom prst="rect">
            <a:avLst/>
          </a:prstGeom>
          <a:noFill/>
          <a:ln w="19050" cap="flat" cmpd="sng">
            <a:solidFill>
              <a:schemeClr val="dk1"/>
            </a:solidFill>
            <a:prstDash val="solid"/>
            <a:round/>
            <a:headEnd type="none" w="sm" len="sm"/>
            <a:tailEnd type="none" w="sm" len="sm"/>
          </a:ln>
        </p:spPr>
        <p:txBody>
          <a:bodyPr spcFirstLastPara="1" wrap="square" lIns="182850" tIns="182850" rIns="182850" bIns="182850" anchor="ctr" anchorCtr="0">
            <a:noAutofit/>
          </a:bodyPr>
          <a:lstStyle/>
          <a:p>
            <a:pPr algn="ctr"/>
            <a:endParaRPr sz="3600">
              <a:latin typeface="Didact Gothic"/>
              <a:ea typeface="Didact Gothic"/>
              <a:cs typeface="Didact Gothic"/>
              <a:sym typeface="Didact Gothic"/>
            </a:endParaRPr>
          </a:p>
        </p:txBody>
      </p:sp>
      <p:pic>
        <p:nvPicPr>
          <p:cNvPr id="2" name="Picture 4">
            <a:extLst>
              <a:ext uri="{FF2B5EF4-FFF2-40B4-BE49-F238E27FC236}">
                <a16:creationId xmlns:a16="http://schemas.microsoft.com/office/drawing/2014/main" id="{A5D11370-7DF2-E54C-21C7-0DD58AF3A561}"/>
              </a:ext>
            </a:extLst>
          </p:cNvPr>
          <p:cNvPicPr>
            <a:picLocks noChangeAspect="1"/>
          </p:cNvPicPr>
          <p:nvPr/>
        </p:nvPicPr>
        <p:blipFill>
          <a:blip r:embed="rId3"/>
          <a:srcRect/>
          <a:stretch>
            <a:fillRect/>
          </a:stretch>
        </p:blipFill>
        <p:spPr>
          <a:xfrm>
            <a:off x="14333556" y="435297"/>
            <a:ext cx="3280114" cy="118680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222"/>
        <p:cNvGrpSpPr/>
        <p:nvPr/>
      </p:nvGrpSpPr>
      <p:grpSpPr>
        <a:xfrm>
          <a:off x="0" y="0"/>
          <a:ext cx="0" cy="0"/>
          <a:chOff x="0" y="0"/>
          <a:chExt cx="0" cy="0"/>
        </a:xfrm>
      </p:grpSpPr>
      <p:sp>
        <p:nvSpPr>
          <p:cNvPr id="2223" name="Google Shape;2223;p146"/>
          <p:cNvSpPr txBox="1">
            <a:spLocks noGrp="1"/>
          </p:cNvSpPr>
          <p:nvPr>
            <p:ph type="title"/>
          </p:nvPr>
        </p:nvSpPr>
        <p:spPr>
          <a:xfrm>
            <a:off x="1467000" y="2952500"/>
            <a:ext cx="15354000" cy="2925000"/>
          </a:xfrm>
          <a:prstGeom prst="rect">
            <a:avLst/>
          </a:prstGeom>
        </p:spPr>
        <p:txBody>
          <a:bodyPr spcFirstLastPara="1" vert="horz" wrap="square" lIns="182850" tIns="182850" rIns="182850" bIns="182850" rtlCol="0" anchor="t" anchorCtr="0">
            <a:noAutofit/>
          </a:bodyPr>
          <a:lstStyle/>
          <a:p>
            <a:r>
              <a:rPr lang="en"/>
              <a:t>What do our students need to know to make educated decisions about generative AI?</a:t>
            </a:r>
            <a:endParaRPr/>
          </a:p>
        </p:txBody>
      </p:sp>
      <p:sp>
        <p:nvSpPr>
          <p:cNvPr id="2224" name="Google Shape;2224;p146"/>
          <p:cNvSpPr/>
          <p:nvPr/>
        </p:nvSpPr>
        <p:spPr>
          <a:xfrm>
            <a:off x="577650" y="555450"/>
            <a:ext cx="17174400" cy="9131400"/>
          </a:xfrm>
          <a:prstGeom prst="rect">
            <a:avLst/>
          </a:prstGeom>
          <a:noFill/>
          <a:ln w="19050" cap="flat" cmpd="sng">
            <a:solidFill>
              <a:schemeClr val="dk1"/>
            </a:solidFill>
            <a:prstDash val="solid"/>
            <a:round/>
            <a:headEnd type="none" w="sm" len="sm"/>
            <a:tailEnd type="none" w="sm" len="sm"/>
          </a:ln>
        </p:spPr>
        <p:txBody>
          <a:bodyPr spcFirstLastPara="1" wrap="square" lIns="182850" tIns="182850" rIns="182850" bIns="182850" anchor="ctr" anchorCtr="0">
            <a:noAutofit/>
          </a:bodyPr>
          <a:lstStyle/>
          <a:p>
            <a:pPr algn="ctr"/>
            <a:endParaRPr sz="3600">
              <a:latin typeface="Didact Gothic"/>
              <a:ea typeface="Didact Gothic"/>
              <a:cs typeface="Didact Gothic"/>
              <a:sym typeface="Didact Gothic"/>
            </a:endParaRPr>
          </a:p>
        </p:txBody>
      </p:sp>
      <p:pic>
        <p:nvPicPr>
          <p:cNvPr id="2" name="Picture 4">
            <a:extLst>
              <a:ext uri="{FF2B5EF4-FFF2-40B4-BE49-F238E27FC236}">
                <a16:creationId xmlns:a16="http://schemas.microsoft.com/office/drawing/2014/main" id="{F65DACFA-8B8F-9392-38FA-720F921AB2B8}"/>
              </a:ext>
            </a:extLst>
          </p:cNvPr>
          <p:cNvPicPr>
            <a:picLocks noChangeAspect="1"/>
          </p:cNvPicPr>
          <p:nvPr/>
        </p:nvPicPr>
        <p:blipFill>
          <a:blip r:embed="rId3"/>
          <a:srcRect/>
          <a:stretch>
            <a:fillRect/>
          </a:stretch>
        </p:blipFill>
        <p:spPr>
          <a:xfrm>
            <a:off x="14333556" y="435297"/>
            <a:ext cx="3280114" cy="118680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28"/>
        <p:cNvGrpSpPr/>
        <p:nvPr/>
      </p:nvGrpSpPr>
      <p:grpSpPr>
        <a:xfrm>
          <a:off x="0" y="0"/>
          <a:ext cx="0" cy="0"/>
          <a:chOff x="0" y="0"/>
          <a:chExt cx="0" cy="0"/>
        </a:xfrm>
      </p:grpSpPr>
      <p:sp>
        <p:nvSpPr>
          <p:cNvPr id="2229" name="Google Shape;2229;p147"/>
          <p:cNvSpPr txBox="1">
            <a:spLocks noGrp="1"/>
          </p:cNvSpPr>
          <p:nvPr>
            <p:ph type="title"/>
          </p:nvPr>
        </p:nvSpPr>
        <p:spPr>
          <a:xfrm>
            <a:off x="1467000" y="2952500"/>
            <a:ext cx="15354000" cy="2925000"/>
          </a:xfrm>
          <a:prstGeom prst="rect">
            <a:avLst/>
          </a:prstGeom>
        </p:spPr>
        <p:txBody>
          <a:bodyPr spcFirstLastPara="1" vert="horz" wrap="square" lIns="182850" tIns="182850" rIns="182850" bIns="182850" rtlCol="0" anchor="t" anchorCtr="0">
            <a:noAutofit/>
          </a:bodyPr>
          <a:lstStyle/>
          <a:p>
            <a:r>
              <a:rPr lang="en"/>
              <a:t>There were many things with which I wanted students to grapple</a:t>
            </a:r>
            <a:endParaRPr/>
          </a:p>
        </p:txBody>
      </p:sp>
      <p:sp>
        <p:nvSpPr>
          <p:cNvPr id="2230" name="Google Shape;2230;p147"/>
          <p:cNvSpPr/>
          <p:nvPr/>
        </p:nvSpPr>
        <p:spPr>
          <a:xfrm>
            <a:off x="577650" y="555450"/>
            <a:ext cx="17174400" cy="9131400"/>
          </a:xfrm>
          <a:prstGeom prst="rect">
            <a:avLst/>
          </a:prstGeom>
          <a:noFill/>
          <a:ln w="19050" cap="flat" cmpd="sng">
            <a:solidFill>
              <a:schemeClr val="dk1"/>
            </a:solidFill>
            <a:prstDash val="solid"/>
            <a:round/>
            <a:headEnd type="none" w="sm" len="sm"/>
            <a:tailEnd type="none" w="sm" len="sm"/>
          </a:ln>
        </p:spPr>
        <p:txBody>
          <a:bodyPr spcFirstLastPara="1" wrap="square" lIns="182850" tIns="182850" rIns="182850" bIns="182850" anchor="ctr" anchorCtr="0">
            <a:noAutofit/>
          </a:bodyPr>
          <a:lstStyle/>
          <a:p>
            <a:pPr algn="ctr"/>
            <a:endParaRPr sz="3600">
              <a:latin typeface="Didact Gothic"/>
              <a:ea typeface="Didact Gothic"/>
              <a:cs typeface="Didact Gothic"/>
              <a:sym typeface="Didact Gothic"/>
            </a:endParaRPr>
          </a:p>
        </p:txBody>
      </p:sp>
      <p:pic>
        <p:nvPicPr>
          <p:cNvPr id="2" name="Picture 4">
            <a:extLst>
              <a:ext uri="{FF2B5EF4-FFF2-40B4-BE49-F238E27FC236}">
                <a16:creationId xmlns:a16="http://schemas.microsoft.com/office/drawing/2014/main" id="{EBDAA152-A6CA-FC48-FE5C-FCBA237956EF}"/>
              </a:ext>
            </a:extLst>
          </p:cNvPr>
          <p:cNvPicPr>
            <a:picLocks noChangeAspect="1"/>
          </p:cNvPicPr>
          <p:nvPr/>
        </p:nvPicPr>
        <p:blipFill>
          <a:blip r:embed="rId3"/>
          <a:srcRect/>
          <a:stretch>
            <a:fillRect/>
          </a:stretch>
        </p:blipFill>
        <p:spPr>
          <a:xfrm>
            <a:off x="14333556" y="435297"/>
            <a:ext cx="3280114" cy="118680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282"/>
        <p:cNvGrpSpPr/>
        <p:nvPr/>
      </p:nvGrpSpPr>
      <p:grpSpPr>
        <a:xfrm>
          <a:off x="0" y="0"/>
          <a:ext cx="0" cy="0"/>
          <a:chOff x="0" y="0"/>
          <a:chExt cx="0" cy="0"/>
        </a:xfrm>
      </p:grpSpPr>
      <p:sp>
        <p:nvSpPr>
          <p:cNvPr id="2283" name="Google Shape;2283;p154"/>
          <p:cNvSpPr txBox="1">
            <a:spLocks noGrp="1"/>
          </p:cNvSpPr>
          <p:nvPr>
            <p:ph type="title"/>
          </p:nvPr>
        </p:nvSpPr>
        <p:spPr>
          <a:xfrm>
            <a:off x="1475700" y="1960520"/>
            <a:ext cx="7143000" cy="1156200"/>
          </a:xfrm>
          <a:prstGeom prst="rect">
            <a:avLst/>
          </a:prstGeom>
        </p:spPr>
        <p:txBody>
          <a:bodyPr spcFirstLastPara="1" vert="horz" wrap="square" lIns="182850" tIns="182850" rIns="182850" bIns="182850" rtlCol="0" anchor="b" anchorCtr="0">
            <a:noAutofit/>
          </a:bodyPr>
          <a:lstStyle/>
          <a:p>
            <a:pPr>
              <a:buClr>
                <a:schemeClr val="dk1"/>
              </a:buClr>
              <a:buSzPts val="1100"/>
            </a:pPr>
            <a:r>
              <a:rPr lang="en" b="0">
                <a:solidFill>
                  <a:srgbClr val="434343"/>
                </a:solidFill>
              </a:rPr>
              <a:t>How LLMs work</a:t>
            </a:r>
            <a:endParaRPr b="0">
              <a:solidFill>
                <a:srgbClr val="434343"/>
              </a:solidFill>
            </a:endParaRPr>
          </a:p>
        </p:txBody>
      </p:sp>
      <p:sp>
        <p:nvSpPr>
          <p:cNvPr id="2284" name="Google Shape;2284;p154"/>
          <p:cNvSpPr txBox="1">
            <a:spLocks noGrp="1"/>
          </p:cNvSpPr>
          <p:nvPr>
            <p:ph type="subTitle" idx="1"/>
          </p:nvPr>
        </p:nvSpPr>
        <p:spPr>
          <a:xfrm>
            <a:off x="1475700" y="3458450"/>
            <a:ext cx="7342200" cy="5206800"/>
          </a:xfrm>
          <a:prstGeom prst="rect">
            <a:avLst/>
          </a:prstGeom>
        </p:spPr>
        <p:txBody>
          <a:bodyPr spcFirstLastPara="1" vert="horz" wrap="square" lIns="182850" tIns="182850" rIns="182850" bIns="182850" rtlCol="0" anchor="t" anchorCtr="0">
            <a:noAutofit/>
          </a:bodyPr>
          <a:lstStyle/>
          <a:p>
            <a:pPr marL="0" indent="0" algn="l">
              <a:lnSpc>
                <a:spcPct val="115000"/>
              </a:lnSpc>
            </a:pPr>
            <a:r>
              <a:rPr lang="en" sz="3600">
                <a:solidFill>
                  <a:srgbClr val="000000"/>
                </a:solidFill>
              </a:rPr>
              <a:t>ChatGPT and other similar products do not generate knowledge, but instead work by means of sophisticated predictive text operations. See:</a:t>
            </a:r>
            <a:endParaRPr sz="3600">
              <a:solidFill>
                <a:srgbClr val="000000"/>
              </a:solidFill>
            </a:endParaRPr>
          </a:p>
          <a:p>
            <a:pPr marL="0" indent="0" algn="r">
              <a:lnSpc>
                <a:spcPct val="115000"/>
              </a:lnSpc>
              <a:spcBef>
                <a:spcPts val="3200"/>
              </a:spcBef>
              <a:spcAft>
                <a:spcPts val="3200"/>
              </a:spcAft>
            </a:pPr>
            <a:r>
              <a:rPr lang="en" sz="3600">
                <a:solidFill>
                  <a:srgbClr val="000000"/>
                </a:solidFill>
              </a:rPr>
              <a:t>Mark Riedl, </a:t>
            </a:r>
            <a:r>
              <a:rPr lang="en" sz="3600" i="1" u="sng">
                <a:solidFill>
                  <a:schemeClr val="hlink"/>
                </a:solidFill>
                <a:hlinkClick r:id="rId3"/>
              </a:rPr>
              <a:t>Medium</a:t>
            </a:r>
            <a:endParaRPr sz="3600" i="1">
              <a:solidFill>
                <a:srgbClr val="000000"/>
              </a:solidFill>
            </a:endParaRPr>
          </a:p>
        </p:txBody>
      </p:sp>
      <p:cxnSp>
        <p:nvCxnSpPr>
          <p:cNvPr id="2285" name="Google Shape;2285;p154"/>
          <p:cNvCxnSpPr/>
          <p:nvPr/>
        </p:nvCxnSpPr>
        <p:spPr>
          <a:xfrm>
            <a:off x="4406100" y="3194950"/>
            <a:ext cx="1352400" cy="0"/>
          </a:xfrm>
          <a:prstGeom prst="straightConnector1">
            <a:avLst/>
          </a:prstGeom>
          <a:noFill/>
          <a:ln w="76200" cap="flat" cmpd="sng">
            <a:solidFill>
              <a:srgbClr val="81ECEC"/>
            </a:solidFill>
            <a:prstDash val="solid"/>
            <a:round/>
            <a:headEnd type="none" w="med" len="med"/>
            <a:tailEnd type="none" w="med" len="med"/>
          </a:ln>
        </p:spPr>
      </p:cxnSp>
      <p:pic>
        <p:nvPicPr>
          <p:cNvPr id="2286" name="Google Shape;2286;p154" descr="A photograph of an iPhone, switched off, laying on a white desktop. There are also a pair of white airpods, and a tumbled-over jar of black push pins."/>
          <p:cNvPicPr preferRelativeResize="0"/>
          <p:nvPr/>
        </p:nvPicPr>
        <p:blipFill>
          <a:blip r:embed="rId4">
            <a:alphaModFix/>
          </a:blip>
          <a:stretch>
            <a:fillRect/>
          </a:stretch>
        </p:blipFill>
        <p:spPr>
          <a:xfrm>
            <a:off x="10161051" y="304800"/>
            <a:ext cx="7258054" cy="967740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234"/>
        <p:cNvGrpSpPr/>
        <p:nvPr/>
      </p:nvGrpSpPr>
      <p:grpSpPr>
        <a:xfrm>
          <a:off x="0" y="0"/>
          <a:ext cx="0" cy="0"/>
          <a:chOff x="0" y="0"/>
          <a:chExt cx="0" cy="0"/>
        </a:xfrm>
      </p:grpSpPr>
      <p:sp>
        <p:nvSpPr>
          <p:cNvPr id="2235" name="Google Shape;2235;p148"/>
          <p:cNvSpPr txBox="1">
            <a:spLocks noGrp="1"/>
          </p:cNvSpPr>
          <p:nvPr>
            <p:ph type="title"/>
          </p:nvPr>
        </p:nvSpPr>
        <p:spPr>
          <a:xfrm>
            <a:off x="1475700" y="1960520"/>
            <a:ext cx="7143000" cy="1156200"/>
          </a:xfrm>
          <a:prstGeom prst="rect">
            <a:avLst/>
          </a:prstGeom>
        </p:spPr>
        <p:txBody>
          <a:bodyPr spcFirstLastPara="1" vert="horz" wrap="square" lIns="182850" tIns="182850" rIns="182850" bIns="182850" rtlCol="0" anchor="b" anchorCtr="0">
            <a:noAutofit/>
          </a:bodyPr>
          <a:lstStyle/>
          <a:p>
            <a:pPr>
              <a:buClr>
                <a:schemeClr val="dk1"/>
              </a:buClr>
              <a:buSzPts val="1100"/>
            </a:pPr>
            <a:r>
              <a:rPr lang="en" b="0">
                <a:solidFill>
                  <a:srgbClr val="434343"/>
                </a:solidFill>
              </a:rPr>
              <a:t>Labor practices</a:t>
            </a:r>
            <a:endParaRPr b="0">
              <a:solidFill>
                <a:srgbClr val="434343"/>
              </a:solidFill>
            </a:endParaRPr>
          </a:p>
        </p:txBody>
      </p:sp>
      <p:sp>
        <p:nvSpPr>
          <p:cNvPr id="2236" name="Google Shape;2236;p148"/>
          <p:cNvSpPr txBox="1">
            <a:spLocks noGrp="1"/>
          </p:cNvSpPr>
          <p:nvPr>
            <p:ph type="subTitle" idx="1"/>
          </p:nvPr>
        </p:nvSpPr>
        <p:spPr>
          <a:xfrm>
            <a:off x="1475700" y="3458450"/>
            <a:ext cx="7342200" cy="4948200"/>
          </a:xfrm>
          <a:prstGeom prst="rect">
            <a:avLst/>
          </a:prstGeom>
        </p:spPr>
        <p:txBody>
          <a:bodyPr spcFirstLastPara="1" vert="horz" wrap="square" lIns="182850" tIns="182850" rIns="182850" bIns="182850" rtlCol="0" anchor="t" anchorCtr="0">
            <a:noAutofit/>
          </a:bodyPr>
          <a:lstStyle/>
          <a:p>
            <a:pPr marL="0" indent="0" algn="l">
              <a:lnSpc>
                <a:spcPct val="115000"/>
              </a:lnSpc>
            </a:pPr>
            <a:r>
              <a:rPr lang="en" sz="3600" dirty="0">
                <a:solidFill>
                  <a:srgbClr val="000000"/>
                </a:solidFill>
              </a:rPr>
              <a:t>“To teach Bard, Bing or ChatGPT to recognize prompts that would generate harmful materials, algorithms must be fed examples of hate speech, violence and sexual abuse.” </a:t>
            </a:r>
            <a:endParaRPr sz="3600" dirty="0">
              <a:solidFill>
                <a:srgbClr val="000000"/>
              </a:solidFill>
            </a:endParaRPr>
          </a:p>
          <a:p>
            <a:pPr marL="0" indent="0" algn="r">
              <a:lnSpc>
                <a:spcPct val="115000"/>
              </a:lnSpc>
              <a:spcBef>
                <a:spcPts val="3200"/>
              </a:spcBef>
              <a:spcAft>
                <a:spcPts val="3200"/>
              </a:spcAft>
            </a:pPr>
            <a:r>
              <a:rPr lang="en" sz="3600" dirty="0">
                <a:solidFill>
                  <a:srgbClr val="000000"/>
                </a:solidFill>
              </a:rPr>
              <a:t>Niamh Rowe, </a:t>
            </a:r>
            <a:r>
              <a:rPr lang="en" sz="3600" i="1" u="sng" dirty="0">
                <a:solidFill>
                  <a:schemeClr val="hlink"/>
                </a:solidFill>
                <a:hlinkClick r:id="rId3"/>
              </a:rPr>
              <a:t>The Guardian</a:t>
            </a:r>
            <a:endParaRPr sz="3600" i="1" dirty="0">
              <a:solidFill>
                <a:srgbClr val="000000"/>
              </a:solidFill>
            </a:endParaRPr>
          </a:p>
        </p:txBody>
      </p:sp>
      <p:cxnSp>
        <p:nvCxnSpPr>
          <p:cNvPr id="2237" name="Google Shape;2237;p148"/>
          <p:cNvCxnSpPr/>
          <p:nvPr/>
        </p:nvCxnSpPr>
        <p:spPr>
          <a:xfrm>
            <a:off x="4406100" y="3194950"/>
            <a:ext cx="1352400" cy="0"/>
          </a:xfrm>
          <a:prstGeom prst="straightConnector1">
            <a:avLst/>
          </a:prstGeom>
          <a:noFill/>
          <a:ln w="76200" cap="flat" cmpd="sng">
            <a:solidFill>
              <a:srgbClr val="81ECEC"/>
            </a:solidFill>
            <a:prstDash val="solid"/>
            <a:round/>
            <a:headEnd type="none" w="med" len="med"/>
            <a:tailEnd type="none" w="med" len="med"/>
          </a:ln>
        </p:spPr>
      </p:cxnSp>
      <p:pic>
        <p:nvPicPr>
          <p:cNvPr id="2238" name="Google Shape;2238;p148" descr="A photograph of a person who is angry. They are facing the left, mouth open wide as thought they are yelling. They are wearing a pink tank, and have short grey hair."/>
          <p:cNvPicPr preferRelativeResize="0"/>
          <p:nvPr/>
        </p:nvPicPr>
        <p:blipFill>
          <a:blip r:embed="rId4">
            <a:alphaModFix/>
          </a:blip>
          <a:stretch>
            <a:fillRect/>
          </a:stretch>
        </p:blipFill>
        <p:spPr>
          <a:xfrm>
            <a:off x="10753200" y="304800"/>
            <a:ext cx="6450028" cy="9677404"/>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242"/>
        <p:cNvGrpSpPr/>
        <p:nvPr/>
      </p:nvGrpSpPr>
      <p:grpSpPr>
        <a:xfrm>
          <a:off x="0" y="0"/>
          <a:ext cx="0" cy="0"/>
          <a:chOff x="0" y="0"/>
          <a:chExt cx="0" cy="0"/>
        </a:xfrm>
      </p:grpSpPr>
      <p:sp>
        <p:nvSpPr>
          <p:cNvPr id="2243" name="Google Shape;2243;p149"/>
          <p:cNvSpPr txBox="1">
            <a:spLocks noGrp="1"/>
          </p:cNvSpPr>
          <p:nvPr>
            <p:ph type="title"/>
          </p:nvPr>
        </p:nvSpPr>
        <p:spPr>
          <a:xfrm>
            <a:off x="1475700" y="1960520"/>
            <a:ext cx="7143000" cy="1156200"/>
          </a:xfrm>
          <a:prstGeom prst="rect">
            <a:avLst/>
          </a:prstGeom>
        </p:spPr>
        <p:txBody>
          <a:bodyPr spcFirstLastPara="1" vert="horz" wrap="square" lIns="182850" tIns="182850" rIns="182850" bIns="182850" rtlCol="0" anchor="b" anchorCtr="0">
            <a:noAutofit/>
          </a:bodyPr>
          <a:lstStyle/>
          <a:p>
            <a:pPr>
              <a:buClr>
                <a:schemeClr val="dk1"/>
              </a:buClr>
              <a:buSzPts val="1100"/>
            </a:pPr>
            <a:r>
              <a:rPr lang="en" b="0">
                <a:solidFill>
                  <a:srgbClr val="434343"/>
                </a:solidFill>
              </a:rPr>
              <a:t>Labor practices</a:t>
            </a:r>
            <a:endParaRPr b="0">
              <a:solidFill>
                <a:srgbClr val="434343"/>
              </a:solidFill>
            </a:endParaRPr>
          </a:p>
        </p:txBody>
      </p:sp>
      <p:sp>
        <p:nvSpPr>
          <p:cNvPr id="2244" name="Google Shape;2244;p149"/>
          <p:cNvSpPr txBox="1">
            <a:spLocks noGrp="1"/>
          </p:cNvSpPr>
          <p:nvPr>
            <p:ph type="subTitle" idx="1"/>
          </p:nvPr>
        </p:nvSpPr>
        <p:spPr>
          <a:xfrm>
            <a:off x="1475700" y="3458450"/>
            <a:ext cx="7342200" cy="4948200"/>
          </a:xfrm>
          <a:prstGeom prst="rect">
            <a:avLst/>
          </a:prstGeom>
        </p:spPr>
        <p:txBody>
          <a:bodyPr spcFirstLastPara="1" vert="horz" wrap="square" lIns="182850" tIns="182850" rIns="182850" bIns="182850" rtlCol="0" anchor="t" anchorCtr="0">
            <a:noAutofit/>
          </a:bodyPr>
          <a:lstStyle/>
          <a:p>
            <a:pPr marL="0" indent="0" algn="l">
              <a:lnSpc>
                <a:spcPct val="115000"/>
              </a:lnSpc>
            </a:pPr>
            <a:r>
              <a:rPr lang="en" sz="3600">
                <a:solidFill>
                  <a:srgbClr val="000000"/>
                </a:solidFill>
              </a:rPr>
              <a:t>“Stress, low pay, minimal instructions, inconsistent tasks, and tight deadlines—the sheer volume of data needed to train AI models almost necessitates a rush job—are a recipe for human error.”</a:t>
            </a:r>
            <a:endParaRPr sz="3600">
              <a:solidFill>
                <a:srgbClr val="000000"/>
              </a:solidFill>
            </a:endParaRPr>
          </a:p>
          <a:p>
            <a:pPr marL="0" indent="0" algn="r">
              <a:lnSpc>
                <a:spcPct val="115000"/>
              </a:lnSpc>
              <a:spcBef>
                <a:spcPts val="3200"/>
              </a:spcBef>
              <a:spcAft>
                <a:spcPts val="3200"/>
              </a:spcAft>
            </a:pPr>
            <a:r>
              <a:rPr lang="en" sz="3600">
                <a:solidFill>
                  <a:srgbClr val="000000"/>
                </a:solidFill>
              </a:rPr>
              <a:t>Matteo Wong, </a:t>
            </a:r>
            <a:r>
              <a:rPr lang="en" sz="3600" i="1" u="sng">
                <a:solidFill>
                  <a:schemeClr val="hlink"/>
                </a:solidFill>
                <a:hlinkClick r:id="rId3"/>
              </a:rPr>
              <a:t>The Atlantic</a:t>
            </a:r>
            <a:endParaRPr sz="3600" i="1">
              <a:solidFill>
                <a:srgbClr val="000000"/>
              </a:solidFill>
            </a:endParaRPr>
          </a:p>
        </p:txBody>
      </p:sp>
      <p:cxnSp>
        <p:nvCxnSpPr>
          <p:cNvPr id="2245" name="Google Shape;2245;p149"/>
          <p:cNvCxnSpPr/>
          <p:nvPr/>
        </p:nvCxnSpPr>
        <p:spPr>
          <a:xfrm>
            <a:off x="4406100" y="3194950"/>
            <a:ext cx="1352400" cy="0"/>
          </a:xfrm>
          <a:prstGeom prst="straightConnector1">
            <a:avLst/>
          </a:prstGeom>
          <a:noFill/>
          <a:ln w="76200" cap="flat" cmpd="sng">
            <a:solidFill>
              <a:srgbClr val="81ECEC"/>
            </a:solidFill>
            <a:prstDash val="solid"/>
            <a:round/>
            <a:headEnd type="none" w="med" len="med"/>
            <a:tailEnd type="none" w="med" len="med"/>
          </a:ln>
        </p:spPr>
      </p:cxnSp>
      <p:pic>
        <p:nvPicPr>
          <p:cNvPr id="2246" name="Google Shape;2246;p149" descr="A photograph of a person who is angry. They are facing the left, mouth open wide as thought they are yelling. They are wearing a pink tank, and have short grey hair."/>
          <p:cNvPicPr preferRelativeResize="0"/>
          <p:nvPr/>
        </p:nvPicPr>
        <p:blipFill>
          <a:blip r:embed="rId4">
            <a:alphaModFix/>
          </a:blip>
          <a:stretch>
            <a:fillRect/>
          </a:stretch>
        </p:blipFill>
        <p:spPr>
          <a:xfrm>
            <a:off x="10753200" y="304800"/>
            <a:ext cx="6450028" cy="967740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250"/>
        <p:cNvGrpSpPr/>
        <p:nvPr/>
      </p:nvGrpSpPr>
      <p:grpSpPr>
        <a:xfrm>
          <a:off x="0" y="0"/>
          <a:ext cx="0" cy="0"/>
          <a:chOff x="0" y="0"/>
          <a:chExt cx="0" cy="0"/>
        </a:xfrm>
      </p:grpSpPr>
      <p:sp>
        <p:nvSpPr>
          <p:cNvPr id="2251" name="Google Shape;2251;p150"/>
          <p:cNvSpPr txBox="1">
            <a:spLocks noGrp="1"/>
          </p:cNvSpPr>
          <p:nvPr>
            <p:ph type="title"/>
          </p:nvPr>
        </p:nvSpPr>
        <p:spPr>
          <a:xfrm>
            <a:off x="1475700" y="1960520"/>
            <a:ext cx="7143000" cy="1156200"/>
          </a:xfrm>
          <a:prstGeom prst="rect">
            <a:avLst/>
          </a:prstGeom>
        </p:spPr>
        <p:txBody>
          <a:bodyPr spcFirstLastPara="1" vert="horz" wrap="square" lIns="182850" tIns="182850" rIns="182850" bIns="182850" rtlCol="0" anchor="b" anchorCtr="0">
            <a:noAutofit/>
          </a:bodyPr>
          <a:lstStyle/>
          <a:p>
            <a:pPr>
              <a:buClr>
                <a:schemeClr val="dk1"/>
              </a:buClr>
              <a:buSzPts val="1100"/>
            </a:pPr>
            <a:r>
              <a:rPr lang="en" b="0">
                <a:solidFill>
                  <a:srgbClr val="434343"/>
                </a:solidFill>
              </a:rPr>
              <a:t>The environment</a:t>
            </a:r>
            <a:endParaRPr b="0">
              <a:solidFill>
                <a:srgbClr val="434343"/>
              </a:solidFill>
            </a:endParaRPr>
          </a:p>
        </p:txBody>
      </p:sp>
      <p:sp>
        <p:nvSpPr>
          <p:cNvPr id="2252" name="Google Shape;2252;p150"/>
          <p:cNvSpPr txBox="1">
            <a:spLocks noGrp="1"/>
          </p:cNvSpPr>
          <p:nvPr>
            <p:ph type="subTitle" idx="1"/>
          </p:nvPr>
        </p:nvSpPr>
        <p:spPr>
          <a:xfrm>
            <a:off x="1475700" y="3458450"/>
            <a:ext cx="7633800" cy="5206800"/>
          </a:xfrm>
          <a:prstGeom prst="rect">
            <a:avLst/>
          </a:prstGeom>
        </p:spPr>
        <p:txBody>
          <a:bodyPr spcFirstLastPara="1" vert="horz" wrap="square" lIns="182850" tIns="182850" rIns="182850" bIns="182850" rtlCol="0" anchor="t" anchorCtr="0">
            <a:noAutofit/>
          </a:bodyPr>
          <a:lstStyle/>
          <a:p>
            <a:pPr marL="0" indent="0" algn="l">
              <a:lnSpc>
                <a:spcPct val="115000"/>
              </a:lnSpc>
            </a:pPr>
            <a:r>
              <a:rPr lang="en" sz="3400">
                <a:solidFill>
                  <a:srgbClr val="000000"/>
                </a:solidFill>
              </a:rPr>
              <a:t>AI needs water to generate the electricity that powers servers, and water to cool them. The ethical considerations are enormous when we consider global water shortages, climate change, and profit motives.  </a:t>
            </a:r>
            <a:endParaRPr sz="3400">
              <a:solidFill>
                <a:srgbClr val="000000"/>
              </a:solidFill>
            </a:endParaRPr>
          </a:p>
          <a:p>
            <a:pPr marL="0" indent="0" algn="l">
              <a:spcBef>
                <a:spcPts val="3200"/>
              </a:spcBef>
              <a:spcAft>
                <a:spcPts val="3200"/>
              </a:spcAft>
            </a:pPr>
            <a:r>
              <a:rPr lang="en" sz="3400">
                <a:solidFill>
                  <a:srgbClr val="000000"/>
                </a:solidFill>
              </a:rPr>
              <a:t>See: </a:t>
            </a:r>
            <a:r>
              <a:rPr lang="en" sz="3400" u="sng">
                <a:solidFill>
                  <a:schemeClr val="hlink"/>
                </a:solidFill>
                <a:hlinkClick r:id="rId3"/>
              </a:rPr>
              <a:t>The Environmental Impacts of AI</a:t>
            </a:r>
            <a:r>
              <a:rPr lang="en" sz="3400">
                <a:solidFill>
                  <a:srgbClr val="000000"/>
                </a:solidFill>
              </a:rPr>
              <a:t> &amp; Vishwam Sankaran, </a:t>
            </a:r>
            <a:r>
              <a:rPr lang="en" sz="3400" i="1" u="sng">
                <a:solidFill>
                  <a:schemeClr val="hlink"/>
                </a:solidFill>
                <a:hlinkClick r:id="rId4"/>
              </a:rPr>
              <a:t>The Independent</a:t>
            </a:r>
            <a:endParaRPr sz="3400" i="1">
              <a:solidFill>
                <a:srgbClr val="000000"/>
              </a:solidFill>
            </a:endParaRPr>
          </a:p>
        </p:txBody>
      </p:sp>
      <p:cxnSp>
        <p:nvCxnSpPr>
          <p:cNvPr id="2253" name="Google Shape;2253;p150"/>
          <p:cNvCxnSpPr/>
          <p:nvPr/>
        </p:nvCxnSpPr>
        <p:spPr>
          <a:xfrm>
            <a:off x="4406100" y="3194950"/>
            <a:ext cx="1352400" cy="0"/>
          </a:xfrm>
          <a:prstGeom prst="straightConnector1">
            <a:avLst/>
          </a:prstGeom>
          <a:noFill/>
          <a:ln w="76200" cap="flat" cmpd="sng">
            <a:solidFill>
              <a:srgbClr val="81ECEC"/>
            </a:solidFill>
            <a:prstDash val="solid"/>
            <a:round/>
            <a:headEnd type="none" w="med" len="med"/>
            <a:tailEnd type="none" w="med" len="med"/>
          </a:ln>
        </p:spPr>
      </p:cxnSp>
      <p:pic>
        <p:nvPicPr>
          <p:cNvPr id="2254" name="Google Shape;2254;p150" descr="A photograph of a river, curving through green, lush countryside. Above the river the sky is bright blue with fluffy white clouds."/>
          <p:cNvPicPr preferRelativeResize="0"/>
          <p:nvPr/>
        </p:nvPicPr>
        <p:blipFill>
          <a:blip r:embed="rId5">
            <a:alphaModFix/>
          </a:blip>
          <a:stretch>
            <a:fillRect/>
          </a:stretch>
        </p:blipFill>
        <p:spPr>
          <a:xfrm>
            <a:off x="10647250" y="304800"/>
            <a:ext cx="6450028" cy="9677404"/>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258"/>
        <p:cNvGrpSpPr/>
        <p:nvPr/>
      </p:nvGrpSpPr>
      <p:grpSpPr>
        <a:xfrm>
          <a:off x="0" y="0"/>
          <a:ext cx="0" cy="0"/>
          <a:chOff x="0" y="0"/>
          <a:chExt cx="0" cy="0"/>
        </a:xfrm>
      </p:grpSpPr>
      <p:sp>
        <p:nvSpPr>
          <p:cNvPr id="2259" name="Google Shape;2259;p151"/>
          <p:cNvSpPr txBox="1">
            <a:spLocks noGrp="1"/>
          </p:cNvSpPr>
          <p:nvPr>
            <p:ph type="title"/>
          </p:nvPr>
        </p:nvSpPr>
        <p:spPr>
          <a:xfrm>
            <a:off x="1475700" y="1960520"/>
            <a:ext cx="7143000" cy="1156200"/>
          </a:xfrm>
          <a:prstGeom prst="rect">
            <a:avLst/>
          </a:prstGeom>
        </p:spPr>
        <p:txBody>
          <a:bodyPr spcFirstLastPara="1" vert="horz" wrap="square" lIns="182850" tIns="182850" rIns="182850" bIns="182850" rtlCol="0" anchor="b" anchorCtr="0">
            <a:noAutofit/>
          </a:bodyPr>
          <a:lstStyle/>
          <a:p>
            <a:pPr>
              <a:buClr>
                <a:schemeClr val="dk1"/>
              </a:buClr>
              <a:buSzPts val="1100"/>
            </a:pPr>
            <a:r>
              <a:rPr lang="en" b="0">
                <a:solidFill>
                  <a:srgbClr val="434343"/>
                </a:solidFill>
              </a:rPr>
              <a:t>The environment</a:t>
            </a:r>
            <a:endParaRPr b="0">
              <a:solidFill>
                <a:srgbClr val="434343"/>
              </a:solidFill>
            </a:endParaRPr>
          </a:p>
        </p:txBody>
      </p:sp>
      <p:sp>
        <p:nvSpPr>
          <p:cNvPr id="2260" name="Google Shape;2260;p151"/>
          <p:cNvSpPr txBox="1">
            <a:spLocks noGrp="1"/>
          </p:cNvSpPr>
          <p:nvPr>
            <p:ph type="subTitle" idx="1"/>
          </p:nvPr>
        </p:nvSpPr>
        <p:spPr>
          <a:xfrm>
            <a:off x="1475700" y="3458450"/>
            <a:ext cx="7342200" cy="5206800"/>
          </a:xfrm>
          <a:prstGeom prst="rect">
            <a:avLst/>
          </a:prstGeom>
        </p:spPr>
        <p:txBody>
          <a:bodyPr spcFirstLastPara="1" vert="horz" wrap="square" lIns="182850" tIns="182850" rIns="182850" bIns="182850" rtlCol="0" anchor="t" anchorCtr="0">
            <a:noAutofit/>
          </a:bodyPr>
          <a:lstStyle/>
          <a:p>
            <a:pPr marL="0" indent="0" algn="l">
              <a:lnSpc>
                <a:spcPct val="115000"/>
              </a:lnSpc>
            </a:pPr>
            <a:r>
              <a:rPr lang="en" sz="3600" dirty="0">
                <a:solidFill>
                  <a:srgbClr val="000000"/>
                </a:solidFill>
              </a:rPr>
              <a:t>“</a:t>
            </a:r>
            <a:r>
              <a:rPr lang="en-US" sz="3600" dirty="0"/>
              <a:t>Physical infrastructure includes electrical hardware, GPUs, processors, and cooling systems. According to Shift Project researchers, the sector is on </a:t>
            </a:r>
            <a:r>
              <a:rPr lang="en-US" sz="3600" i="1" dirty="0"/>
              <a:t>‘an unsustainable climate trajectory.’”</a:t>
            </a:r>
          </a:p>
          <a:p>
            <a:pPr marL="0" indent="0" algn="l">
              <a:lnSpc>
                <a:spcPct val="115000"/>
              </a:lnSpc>
            </a:pPr>
            <a:endParaRPr lang="en-US" sz="3600" dirty="0"/>
          </a:p>
          <a:p>
            <a:pPr marL="0" indent="0" algn="r">
              <a:lnSpc>
                <a:spcPct val="115000"/>
              </a:lnSpc>
            </a:pPr>
            <a:r>
              <a:rPr lang="en-US" sz="3600" dirty="0"/>
              <a:t>Camille Rustici, </a:t>
            </a:r>
            <a:r>
              <a:rPr lang="en-US" sz="3600" dirty="0">
                <a:hlinkClick r:id="rId3"/>
              </a:rPr>
              <a:t>Direct Industry</a:t>
            </a:r>
            <a:endParaRPr lang="en-US" sz="3600" dirty="0"/>
          </a:p>
          <a:p>
            <a:pPr marL="0" indent="0" algn="l">
              <a:lnSpc>
                <a:spcPct val="115000"/>
              </a:lnSpc>
            </a:pPr>
            <a:endParaRPr sz="3600" dirty="0">
              <a:solidFill>
                <a:srgbClr val="000000"/>
              </a:solidFill>
            </a:endParaRPr>
          </a:p>
        </p:txBody>
      </p:sp>
      <p:cxnSp>
        <p:nvCxnSpPr>
          <p:cNvPr id="2261" name="Google Shape;2261;p151"/>
          <p:cNvCxnSpPr/>
          <p:nvPr/>
        </p:nvCxnSpPr>
        <p:spPr>
          <a:xfrm>
            <a:off x="4406100" y="3194950"/>
            <a:ext cx="1352400" cy="0"/>
          </a:xfrm>
          <a:prstGeom prst="straightConnector1">
            <a:avLst/>
          </a:prstGeom>
          <a:noFill/>
          <a:ln w="76200" cap="flat" cmpd="sng">
            <a:solidFill>
              <a:srgbClr val="81ECEC"/>
            </a:solidFill>
            <a:prstDash val="solid"/>
            <a:round/>
            <a:headEnd type="none" w="med" len="med"/>
            <a:tailEnd type="none" w="med" len="med"/>
          </a:ln>
        </p:spPr>
      </p:cxnSp>
      <p:pic>
        <p:nvPicPr>
          <p:cNvPr id="2262" name="Google Shape;2262;p151" descr="A photograph of a river, curving through green, lush countryside. Above the river the sky is bright blue with fluffy white clouds."/>
          <p:cNvPicPr preferRelativeResize="0"/>
          <p:nvPr/>
        </p:nvPicPr>
        <p:blipFill>
          <a:blip r:embed="rId4">
            <a:alphaModFix/>
          </a:blip>
          <a:stretch>
            <a:fillRect/>
          </a:stretch>
        </p:blipFill>
        <p:spPr>
          <a:xfrm>
            <a:off x="10647250" y="304800"/>
            <a:ext cx="6450028" cy="9677404"/>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266"/>
        <p:cNvGrpSpPr/>
        <p:nvPr/>
      </p:nvGrpSpPr>
      <p:grpSpPr>
        <a:xfrm>
          <a:off x="0" y="0"/>
          <a:ext cx="0" cy="0"/>
          <a:chOff x="0" y="0"/>
          <a:chExt cx="0" cy="0"/>
        </a:xfrm>
      </p:grpSpPr>
      <p:sp>
        <p:nvSpPr>
          <p:cNvPr id="2267" name="Google Shape;2267;p152"/>
          <p:cNvSpPr txBox="1">
            <a:spLocks noGrp="1"/>
          </p:cNvSpPr>
          <p:nvPr>
            <p:ph type="title"/>
          </p:nvPr>
        </p:nvSpPr>
        <p:spPr>
          <a:xfrm>
            <a:off x="1475700" y="1960520"/>
            <a:ext cx="7143000" cy="1156200"/>
          </a:xfrm>
          <a:prstGeom prst="rect">
            <a:avLst/>
          </a:prstGeom>
        </p:spPr>
        <p:txBody>
          <a:bodyPr spcFirstLastPara="1" vert="horz" wrap="square" lIns="182850" tIns="182850" rIns="182850" bIns="182850" rtlCol="0" anchor="b" anchorCtr="0">
            <a:noAutofit/>
          </a:bodyPr>
          <a:lstStyle/>
          <a:p>
            <a:pPr>
              <a:buClr>
                <a:schemeClr val="dk1"/>
              </a:buClr>
              <a:buSzPts val="1100"/>
            </a:pPr>
            <a:r>
              <a:rPr lang="en" b="0" dirty="0">
                <a:solidFill>
                  <a:srgbClr val="434343"/>
                </a:solidFill>
              </a:rPr>
              <a:t>Disability</a:t>
            </a:r>
            <a:endParaRPr b="0" dirty="0">
              <a:solidFill>
                <a:srgbClr val="434343"/>
              </a:solidFill>
            </a:endParaRPr>
          </a:p>
        </p:txBody>
      </p:sp>
      <p:sp>
        <p:nvSpPr>
          <p:cNvPr id="2268" name="Google Shape;2268;p152"/>
          <p:cNvSpPr txBox="1">
            <a:spLocks noGrp="1"/>
          </p:cNvSpPr>
          <p:nvPr>
            <p:ph type="subTitle" idx="1"/>
          </p:nvPr>
        </p:nvSpPr>
        <p:spPr>
          <a:xfrm>
            <a:off x="1475700" y="3458450"/>
            <a:ext cx="7342200" cy="5206800"/>
          </a:xfrm>
          <a:prstGeom prst="rect">
            <a:avLst/>
          </a:prstGeom>
        </p:spPr>
        <p:txBody>
          <a:bodyPr spcFirstLastPara="1" vert="horz" wrap="square" lIns="182850" tIns="182850" rIns="182850" bIns="182850" rtlCol="0" anchor="t" anchorCtr="0">
            <a:noAutofit/>
          </a:bodyPr>
          <a:lstStyle/>
          <a:p>
            <a:pPr marL="0" indent="0" algn="l">
              <a:lnSpc>
                <a:spcPct val="115000"/>
              </a:lnSpc>
            </a:pPr>
            <a:r>
              <a:rPr lang="en-US" sz="3600" dirty="0">
                <a:solidFill>
                  <a:srgbClr val="000000"/>
                </a:solidFill>
              </a:rPr>
              <a:t>AI innovation is predicated upon eugenicist beliefs – that humans need to be perfected through technology.  See Rua M. Williams new book, </a:t>
            </a:r>
            <a:r>
              <a:rPr lang="en-US" sz="3600" i="1" dirty="0">
                <a:solidFill>
                  <a:srgbClr val="000000"/>
                </a:solidFill>
                <a:hlinkClick r:id="rId3"/>
              </a:rPr>
              <a:t>Disabling Intelligences: Legacies of Eugenics and How We are Wrong About AI</a:t>
            </a:r>
            <a:r>
              <a:rPr lang="en-US" sz="3600" dirty="0">
                <a:solidFill>
                  <a:srgbClr val="000000"/>
                </a:solidFill>
              </a:rPr>
              <a:t>.</a:t>
            </a:r>
          </a:p>
          <a:p>
            <a:pPr marL="0" indent="0" algn="l">
              <a:lnSpc>
                <a:spcPct val="115000"/>
              </a:lnSpc>
            </a:pPr>
            <a:endParaRPr sz="4800" dirty="0">
              <a:solidFill>
                <a:srgbClr val="000000"/>
              </a:solidFill>
            </a:endParaRPr>
          </a:p>
        </p:txBody>
      </p:sp>
      <p:cxnSp>
        <p:nvCxnSpPr>
          <p:cNvPr id="2269" name="Google Shape;2269;p152"/>
          <p:cNvCxnSpPr/>
          <p:nvPr/>
        </p:nvCxnSpPr>
        <p:spPr>
          <a:xfrm>
            <a:off x="4406100" y="3194950"/>
            <a:ext cx="1352400" cy="0"/>
          </a:xfrm>
          <a:prstGeom prst="straightConnector1">
            <a:avLst/>
          </a:prstGeom>
          <a:noFill/>
          <a:ln w="76200" cap="flat" cmpd="sng">
            <a:solidFill>
              <a:srgbClr val="81ECEC"/>
            </a:solidFill>
            <a:prstDash val="solid"/>
            <a:round/>
            <a:headEnd type="none" w="med" len="med"/>
            <a:tailEnd type="none" w="med" len="med"/>
          </a:ln>
        </p:spPr>
      </p:cxnSp>
      <p:pic>
        <p:nvPicPr>
          <p:cNvPr id="2270" name="Google Shape;2270;p152" descr="A photograph of a black woman sitting at a table. On the table is a laptop, on which she is typing. She is wearing a white sweater and black shorts and white socks."/>
          <p:cNvPicPr preferRelativeResize="0"/>
          <p:nvPr/>
        </p:nvPicPr>
        <p:blipFill>
          <a:blip r:embed="rId4">
            <a:alphaModFix/>
          </a:blip>
          <a:stretch>
            <a:fillRect/>
          </a:stretch>
        </p:blipFill>
        <p:spPr>
          <a:xfrm>
            <a:off x="10647250" y="304800"/>
            <a:ext cx="6450028" cy="9677404"/>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274"/>
        <p:cNvGrpSpPr/>
        <p:nvPr/>
      </p:nvGrpSpPr>
      <p:grpSpPr>
        <a:xfrm>
          <a:off x="0" y="0"/>
          <a:ext cx="0" cy="0"/>
          <a:chOff x="0" y="0"/>
          <a:chExt cx="0" cy="0"/>
        </a:xfrm>
      </p:grpSpPr>
      <p:sp>
        <p:nvSpPr>
          <p:cNvPr id="2275" name="Google Shape;2275;p153"/>
          <p:cNvSpPr txBox="1">
            <a:spLocks noGrp="1"/>
          </p:cNvSpPr>
          <p:nvPr>
            <p:ph type="title"/>
          </p:nvPr>
        </p:nvSpPr>
        <p:spPr>
          <a:xfrm>
            <a:off x="1475700" y="1960520"/>
            <a:ext cx="7143000" cy="1156200"/>
          </a:xfrm>
          <a:prstGeom prst="rect">
            <a:avLst/>
          </a:prstGeom>
        </p:spPr>
        <p:txBody>
          <a:bodyPr spcFirstLastPara="1" vert="horz" wrap="square" lIns="182850" tIns="182850" rIns="182850" bIns="182850" rtlCol="0" anchor="b" anchorCtr="0">
            <a:noAutofit/>
          </a:bodyPr>
          <a:lstStyle/>
          <a:p>
            <a:pPr>
              <a:buClr>
                <a:schemeClr val="dk1"/>
              </a:buClr>
              <a:buSzPts val="1100"/>
            </a:pPr>
            <a:r>
              <a:rPr lang="en" b="0">
                <a:solidFill>
                  <a:srgbClr val="434343"/>
                </a:solidFill>
              </a:rPr>
              <a:t>Access</a:t>
            </a:r>
            <a:endParaRPr b="0">
              <a:solidFill>
                <a:srgbClr val="434343"/>
              </a:solidFill>
            </a:endParaRPr>
          </a:p>
        </p:txBody>
      </p:sp>
      <p:sp>
        <p:nvSpPr>
          <p:cNvPr id="2276" name="Google Shape;2276;p153"/>
          <p:cNvSpPr txBox="1">
            <a:spLocks noGrp="1"/>
          </p:cNvSpPr>
          <p:nvPr>
            <p:ph type="subTitle" idx="1"/>
          </p:nvPr>
        </p:nvSpPr>
        <p:spPr>
          <a:xfrm>
            <a:off x="1475700" y="3458450"/>
            <a:ext cx="7342200" cy="5206800"/>
          </a:xfrm>
          <a:prstGeom prst="rect">
            <a:avLst/>
          </a:prstGeom>
        </p:spPr>
        <p:txBody>
          <a:bodyPr spcFirstLastPara="1" vert="horz" wrap="square" lIns="182850" tIns="182850" rIns="182850" bIns="182850" rtlCol="0" anchor="t" anchorCtr="0">
            <a:noAutofit/>
          </a:bodyPr>
          <a:lstStyle/>
          <a:p>
            <a:pPr marL="0" indent="0" algn="l">
              <a:lnSpc>
                <a:spcPct val="115000"/>
              </a:lnSpc>
            </a:pPr>
            <a:r>
              <a:rPr lang="en" sz="3600" dirty="0">
                <a:solidFill>
                  <a:srgbClr val="000000"/>
                </a:solidFill>
              </a:rPr>
              <a:t>Developers are moving to become the first in the field, not to think about access. See:</a:t>
            </a:r>
            <a:endParaRPr sz="3600" dirty="0">
              <a:solidFill>
                <a:srgbClr val="000000"/>
              </a:solidFill>
            </a:endParaRPr>
          </a:p>
          <a:p>
            <a:pPr marL="0" indent="0" algn="l">
              <a:lnSpc>
                <a:spcPct val="115000"/>
              </a:lnSpc>
              <a:spcBef>
                <a:spcPts val="3200"/>
              </a:spcBef>
            </a:pPr>
            <a:endParaRPr sz="3600" dirty="0">
              <a:solidFill>
                <a:srgbClr val="000000"/>
              </a:solidFill>
            </a:endParaRPr>
          </a:p>
          <a:p>
            <a:pPr marL="0" indent="0" algn="r">
              <a:lnSpc>
                <a:spcPct val="115000"/>
              </a:lnSpc>
              <a:spcBef>
                <a:spcPts val="3200"/>
              </a:spcBef>
            </a:pPr>
            <a:r>
              <a:rPr lang="en" sz="3600" dirty="0">
                <a:solidFill>
                  <a:srgbClr val="000000"/>
                </a:solidFill>
              </a:rPr>
              <a:t>Laurie </a:t>
            </a:r>
            <a:r>
              <a:rPr lang="en" sz="3600" dirty="0" err="1">
                <a:solidFill>
                  <a:srgbClr val="000000"/>
                </a:solidFill>
              </a:rPr>
              <a:t>Henneborn</a:t>
            </a:r>
            <a:r>
              <a:rPr lang="en" sz="3600" dirty="0">
                <a:solidFill>
                  <a:srgbClr val="000000"/>
                </a:solidFill>
              </a:rPr>
              <a:t>, </a:t>
            </a:r>
            <a:r>
              <a:rPr lang="en" sz="3600" i="1" u="sng" dirty="0">
                <a:solidFill>
                  <a:schemeClr val="hlink"/>
                </a:solidFill>
                <a:hlinkClick r:id="rId3"/>
              </a:rPr>
              <a:t>Harvard Business Review</a:t>
            </a:r>
            <a:endParaRPr sz="3600" i="1" dirty="0">
              <a:solidFill>
                <a:srgbClr val="000000"/>
              </a:solidFill>
            </a:endParaRPr>
          </a:p>
          <a:p>
            <a:pPr marL="0" indent="0" algn="r">
              <a:lnSpc>
                <a:spcPct val="115000"/>
              </a:lnSpc>
              <a:spcBef>
                <a:spcPts val="3200"/>
              </a:spcBef>
            </a:pPr>
            <a:endParaRPr sz="3600" dirty="0">
              <a:solidFill>
                <a:srgbClr val="000000"/>
              </a:solidFill>
              <a:latin typeface="Calibri"/>
              <a:ea typeface="Calibri"/>
              <a:cs typeface="Calibri"/>
              <a:sym typeface="Calibri"/>
            </a:endParaRPr>
          </a:p>
          <a:p>
            <a:pPr marL="0" indent="0" algn="r">
              <a:lnSpc>
                <a:spcPct val="115000"/>
              </a:lnSpc>
              <a:spcBef>
                <a:spcPts val="3200"/>
              </a:spcBef>
              <a:spcAft>
                <a:spcPts val="3200"/>
              </a:spcAft>
            </a:pPr>
            <a:endParaRPr sz="3600" i="1" dirty="0">
              <a:solidFill>
                <a:srgbClr val="000000"/>
              </a:solidFill>
              <a:latin typeface="Calibri"/>
              <a:ea typeface="Calibri"/>
              <a:cs typeface="Calibri"/>
              <a:sym typeface="Calibri"/>
            </a:endParaRPr>
          </a:p>
        </p:txBody>
      </p:sp>
      <p:cxnSp>
        <p:nvCxnSpPr>
          <p:cNvPr id="2277" name="Google Shape;2277;p153"/>
          <p:cNvCxnSpPr/>
          <p:nvPr/>
        </p:nvCxnSpPr>
        <p:spPr>
          <a:xfrm>
            <a:off x="4406100" y="3194950"/>
            <a:ext cx="1352400" cy="0"/>
          </a:xfrm>
          <a:prstGeom prst="straightConnector1">
            <a:avLst/>
          </a:prstGeom>
          <a:noFill/>
          <a:ln w="76200" cap="flat" cmpd="sng">
            <a:solidFill>
              <a:srgbClr val="81ECEC"/>
            </a:solidFill>
            <a:prstDash val="solid"/>
            <a:round/>
            <a:headEnd type="none" w="med" len="med"/>
            <a:tailEnd type="none" w="med" len="med"/>
          </a:ln>
        </p:spPr>
      </p:cxnSp>
      <p:pic>
        <p:nvPicPr>
          <p:cNvPr id="2278" name="Google Shape;2278;p153" descr="A photograph of a laptop on a marble surface. The screen of the laptop shows a webpage that says &quot;Introducing ChatGPT&quot;"/>
          <p:cNvPicPr preferRelativeResize="0"/>
          <p:nvPr/>
        </p:nvPicPr>
        <p:blipFill>
          <a:blip r:embed="rId4">
            <a:alphaModFix/>
          </a:blip>
          <a:stretch>
            <a:fillRect/>
          </a:stretch>
        </p:blipFill>
        <p:spPr>
          <a:xfrm>
            <a:off x="10647250" y="304800"/>
            <a:ext cx="6450028" cy="9677404"/>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A3636-58BB-E43E-BECB-776D0308258D}"/>
              </a:ext>
            </a:extLst>
          </p:cNvPr>
          <p:cNvSpPr>
            <a:spLocks noGrp="1"/>
          </p:cNvSpPr>
          <p:nvPr>
            <p:ph type="title"/>
          </p:nvPr>
        </p:nvSpPr>
        <p:spPr/>
        <p:txBody>
          <a:bodyPr/>
          <a:lstStyle/>
          <a:p>
            <a:r>
              <a:rPr lang="en-US" dirty="0"/>
              <a:t>Reality</a:t>
            </a:r>
          </a:p>
        </p:txBody>
      </p:sp>
      <p:sp>
        <p:nvSpPr>
          <p:cNvPr id="3" name="Subtitle 2">
            <a:extLst>
              <a:ext uri="{FF2B5EF4-FFF2-40B4-BE49-F238E27FC236}">
                <a16:creationId xmlns:a16="http://schemas.microsoft.com/office/drawing/2014/main" id="{6393044F-F3BF-4FD0-A3D2-E49BBFEB632C}"/>
              </a:ext>
            </a:extLst>
          </p:cNvPr>
          <p:cNvSpPr>
            <a:spLocks noGrp="1"/>
          </p:cNvSpPr>
          <p:nvPr>
            <p:ph type="subTitle" idx="1"/>
          </p:nvPr>
        </p:nvSpPr>
        <p:spPr/>
        <p:txBody>
          <a:bodyPr/>
          <a:lstStyle/>
          <a:p>
            <a:pPr algn="l"/>
            <a:r>
              <a:rPr lang="en-US" dirty="0"/>
              <a:t>“Part of what keeps us sane is other people’s perspectives, which are often in tension with ours. . . .When you say something questionable, others will challenge you, ask questions, defy you. It can be annoying, but it keeps us tied to reality, and it is the basis of a healthy democratic citizenry.”</a:t>
            </a:r>
          </a:p>
          <a:p>
            <a:pPr algn="l"/>
            <a:endParaRPr lang="en-US" dirty="0"/>
          </a:p>
          <a:p>
            <a:pPr algn="r"/>
            <a:r>
              <a:rPr lang="en-US" dirty="0"/>
              <a:t>Carissa </a:t>
            </a:r>
            <a:r>
              <a:rPr lang="en-US" dirty="0" err="1"/>
              <a:t>Véliz</a:t>
            </a:r>
            <a:r>
              <a:rPr lang="en-US" dirty="0"/>
              <a:t>, in “</a:t>
            </a:r>
            <a:r>
              <a:rPr lang="en-US" dirty="0">
                <a:hlinkClick r:id="rId2"/>
              </a:rPr>
              <a:t>Man Goes Missing after AI Chatbot Obsession</a:t>
            </a:r>
            <a:r>
              <a:rPr lang="en-US" dirty="0"/>
              <a:t>”</a:t>
            </a:r>
          </a:p>
        </p:txBody>
      </p:sp>
      <p:pic>
        <p:nvPicPr>
          <p:cNvPr id="5" name="Picture 4">
            <a:extLst>
              <a:ext uri="{FF2B5EF4-FFF2-40B4-BE49-F238E27FC236}">
                <a16:creationId xmlns:a16="http://schemas.microsoft.com/office/drawing/2014/main" id="{98A91328-A590-E66D-7CC3-34454B2759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29800" y="2171700"/>
            <a:ext cx="7772400" cy="5184074"/>
          </a:xfrm>
          <a:prstGeom prst="rect">
            <a:avLst/>
          </a:prstGeom>
        </p:spPr>
      </p:pic>
    </p:spTree>
    <p:extLst>
      <p:ext uri="{BB962C8B-B14F-4D97-AF65-F5344CB8AC3E}">
        <p14:creationId xmlns:p14="http://schemas.microsoft.com/office/powerpoint/2010/main" val="4152853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E8F52-D78D-3A9B-DEE0-083432907081}"/>
              </a:ext>
            </a:extLst>
          </p:cNvPr>
          <p:cNvSpPr>
            <a:spLocks noGrp="1"/>
          </p:cNvSpPr>
          <p:nvPr>
            <p:ph type="title"/>
          </p:nvPr>
        </p:nvSpPr>
        <p:spPr/>
        <p:txBody>
          <a:bodyPr/>
          <a:lstStyle/>
          <a:p>
            <a:r>
              <a:rPr lang="en-US" dirty="0"/>
              <a:t>Reality</a:t>
            </a:r>
          </a:p>
        </p:txBody>
      </p:sp>
      <p:sp>
        <p:nvSpPr>
          <p:cNvPr id="3" name="Subtitle 2">
            <a:extLst>
              <a:ext uri="{FF2B5EF4-FFF2-40B4-BE49-F238E27FC236}">
                <a16:creationId xmlns:a16="http://schemas.microsoft.com/office/drawing/2014/main" id="{220CB76C-7F32-CE7E-8D8E-27990F8E37F1}"/>
              </a:ext>
            </a:extLst>
          </p:cNvPr>
          <p:cNvSpPr>
            <a:spLocks noGrp="1"/>
          </p:cNvSpPr>
          <p:nvPr>
            <p:ph type="subTitle" idx="1"/>
          </p:nvPr>
        </p:nvSpPr>
        <p:spPr/>
        <p:txBody>
          <a:bodyPr/>
          <a:lstStyle/>
          <a:p>
            <a:pPr algn="l"/>
            <a:r>
              <a:rPr lang="en-US" dirty="0"/>
              <a:t>“Truth is intersubjective, meaning that we need other people — their testimony, their experiences, their rationality — to be well</a:t>
            </a:r>
          </a:p>
          <a:p>
            <a:pPr algn="l"/>
            <a:r>
              <a:rPr lang="en-US" dirty="0"/>
              <a:t>	informed. And chatbots are not people. They don’t have experience. They are not witness. They are fancy wordplay.”</a:t>
            </a:r>
          </a:p>
          <a:p>
            <a:pPr algn="l"/>
            <a:endParaRPr lang="en-US" dirty="0"/>
          </a:p>
          <a:p>
            <a:pPr algn="r"/>
            <a:r>
              <a:rPr lang="en-US" dirty="0"/>
              <a:t>Carissa </a:t>
            </a:r>
            <a:r>
              <a:rPr lang="en-US" dirty="0" err="1"/>
              <a:t>Véliz</a:t>
            </a:r>
            <a:r>
              <a:rPr lang="en-US" dirty="0"/>
              <a:t>, in “</a:t>
            </a:r>
            <a:r>
              <a:rPr lang="en-US" dirty="0">
                <a:hlinkClick r:id="rId2"/>
              </a:rPr>
              <a:t>Man Goes Missing after AI Chatbot Obsession</a:t>
            </a:r>
            <a:endParaRPr lang="en-US" dirty="0"/>
          </a:p>
        </p:txBody>
      </p:sp>
      <p:pic>
        <p:nvPicPr>
          <p:cNvPr id="4" name="Picture 3">
            <a:extLst>
              <a:ext uri="{FF2B5EF4-FFF2-40B4-BE49-F238E27FC236}">
                <a16:creationId xmlns:a16="http://schemas.microsoft.com/office/drawing/2014/main" id="{A600AD8D-1603-9044-A291-86E2A5A9D2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29800" y="2171700"/>
            <a:ext cx="7772400" cy="5184074"/>
          </a:xfrm>
          <a:prstGeom prst="rect">
            <a:avLst/>
          </a:prstGeom>
        </p:spPr>
      </p:pic>
    </p:spTree>
    <p:extLst>
      <p:ext uri="{BB962C8B-B14F-4D97-AF65-F5344CB8AC3E}">
        <p14:creationId xmlns:p14="http://schemas.microsoft.com/office/powerpoint/2010/main" val="7386147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338"/>
        <p:cNvGrpSpPr/>
        <p:nvPr/>
      </p:nvGrpSpPr>
      <p:grpSpPr>
        <a:xfrm>
          <a:off x="0" y="0"/>
          <a:ext cx="0" cy="0"/>
          <a:chOff x="0" y="0"/>
          <a:chExt cx="0" cy="0"/>
        </a:xfrm>
      </p:grpSpPr>
      <p:sp>
        <p:nvSpPr>
          <p:cNvPr id="2339" name="Google Shape;2339;p159"/>
          <p:cNvSpPr txBox="1">
            <a:spLocks noGrp="1"/>
          </p:cNvSpPr>
          <p:nvPr>
            <p:ph type="title"/>
          </p:nvPr>
        </p:nvSpPr>
        <p:spPr>
          <a:xfrm>
            <a:off x="1475700" y="1960520"/>
            <a:ext cx="7143000" cy="1156200"/>
          </a:xfrm>
          <a:prstGeom prst="rect">
            <a:avLst/>
          </a:prstGeom>
        </p:spPr>
        <p:txBody>
          <a:bodyPr spcFirstLastPara="1" vert="horz" wrap="square" lIns="182850" tIns="182850" rIns="182850" bIns="182850" rtlCol="0" anchor="b" anchorCtr="0">
            <a:noAutofit/>
          </a:bodyPr>
          <a:lstStyle/>
          <a:p>
            <a:pPr>
              <a:buClr>
                <a:schemeClr val="dk1"/>
              </a:buClr>
              <a:buSzPts val="1100"/>
            </a:pPr>
            <a:r>
              <a:rPr lang="en" b="0">
                <a:solidFill>
                  <a:srgbClr val="434343"/>
                </a:solidFill>
              </a:rPr>
              <a:t>Data Mining</a:t>
            </a:r>
            <a:endParaRPr b="0">
              <a:solidFill>
                <a:srgbClr val="434343"/>
              </a:solidFill>
            </a:endParaRPr>
          </a:p>
        </p:txBody>
      </p:sp>
      <p:sp>
        <p:nvSpPr>
          <p:cNvPr id="2340" name="Google Shape;2340;p159"/>
          <p:cNvSpPr txBox="1">
            <a:spLocks noGrp="1"/>
          </p:cNvSpPr>
          <p:nvPr>
            <p:ph type="subTitle" idx="1"/>
          </p:nvPr>
        </p:nvSpPr>
        <p:spPr>
          <a:xfrm>
            <a:off x="1475700" y="3458450"/>
            <a:ext cx="7342200" cy="5206800"/>
          </a:xfrm>
          <a:prstGeom prst="rect">
            <a:avLst/>
          </a:prstGeom>
        </p:spPr>
        <p:txBody>
          <a:bodyPr spcFirstLastPara="1" vert="horz" wrap="square" lIns="182850" tIns="182850" rIns="182850" bIns="182850" rtlCol="0" anchor="t" anchorCtr="0">
            <a:noAutofit/>
          </a:bodyPr>
          <a:lstStyle/>
          <a:p>
            <a:pPr marL="0" indent="0" algn="l">
              <a:lnSpc>
                <a:spcPct val="115000"/>
              </a:lnSpc>
            </a:pPr>
            <a:r>
              <a:rPr lang="en" sz="3600">
                <a:solidFill>
                  <a:srgbClr val="000000"/>
                </a:solidFill>
              </a:rPr>
              <a:t>It’s important that students know what happens to the data that they provide to AI systems. See:</a:t>
            </a:r>
            <a:endParaRPr sz="4800">
              <a:solidFill>
                <a:srgbClr val="000000"/>
              </a:solidFill>
            </a:endParaRPr>
          </a:p>
          <a:p>
            <a:pPr marL="0" indent="0" algn="l">
              <a:lnSpc>
                <a:spcPct val="115000"/>
              </a:lnSpc>
              <a:spcBef>
                <a:spcPts val="3200"/>
              </a:spcBef>
            </a:pPr>
            <a:endParaRPr sz="3600">
              <a:solidFill>
                <a:srgbClr val="000000"/>
              </a:solidFill>
            </a:endParaRPr>
          </a:p>
          <a:p>
            <a:pPr marL="0" indent="0" algn="r">
              <a:lnSpc>
                <a:spcPct val="115000"/>
              </a:lnSpc>
              <a:spcBef>
                <a:spcPts val="3200"/>
              </a:spcBef>
            </a:pPr>
            <a:r>
              <a:rPr lang="en" sz="3600">
                <a:solidFill>
                  <a:srgbClr val="000000"/>
                </a:solidFill>
              </a:rPr>
              <a:t>Matt Burgess, </a:t>
            </a:r>
            <a:r>
              <a:rPr lang="en" sz="3600" i="1" u="sng">
                <a:solidFill>
                  <a:schemeClr val="hlink"/>
                </a:solidFill>
                <a:hlinkClick r:id="rId3"/>
              </a:rPr>
              <a:t>Wired</a:t>
            </a:r>
            <a:endParaRPr sz="3600" i="1">
              <a:solidFill>
                <a:srgbClr val="000000"/>
              </a:solidFill>
            </a:endParaRPr>
          </a:p>
          <a:p>
            <a:pPr marL="0" indent="0" algn="r">
              <a:lnSpc>
                <a:spcPct val="115000"/>
              </a:lnSpc>
              <a:spcBef>
                <a:spcPts val="3200"/>
              </a:spcBef>
            </a:pPr>
            <a:endParaRPr sz="3600">
              <a:solidFill>
                <a:srgbClr val="000000"/>
              </a:solidFill>
              <a:latin typeface="Calibri"/>
              <a:ea typeface="Calibri"/>
              <a:cs typeface="Calibri"/>
              <a:sym typeface="Calibri"/>
            </a:endParaRPr>
          </a:p>
          <a:p>
            <a:pPr marL="0" indent="0" algn="r">
              <a:lnSpc>
                <a:spcPct val="115000"/>
              </a:lnSpc>
              <a:spcBef>
                <a:spcPts val="3200"/>
              </a:spcBef>
              <a:spcAft>
                <a:spcPts val="3200"/>
              </a:spcAft>
            </a:pPr>
            <a:endParaRPr sz="3600" i="1">
              <a:solidFill>
                <a:srgbClr val="000000"/>
              </a:solidFill>
              <a:latin typeface="Calibri"/>
              <a:ea typeface="Calibri"/>
              <a:cs typeface="Calibri"/>
              <a:sym typeface="Calibri"/>
            </a:endParaRPr>
          </a:p>
        </p:txBody>
      </p:sp>
      <p:cxnSp>
        <p:nvCxnSpPr>
          <p:cNvPr id="2341" name="Google Shape;2341;p159"/>
          <p:cNvCxnSpPr/>
          <p:nvPr/>
        </p:nvCxnSpPr>
        <p:spPr>
          <a:xfrm>
            <a:off x="4406100" y="3194950"/>
            <a:ext cx="1352400" cy="0"/>
          </a:xfrm>
          <a:prstGeom prst="straightConnector1">
            <a:avLst/>
          </a:prstGeom>
          <a:noFill/>
          <a:ln w="76200" cap="flat" cmpd="sng">
            <a:solidFill>
              <a:srgbClr val="81ECEC"/>
            </a:solidFill>
            <a:prstDash val="solid"/>
            <a:round/>
            <a:headEnd type="none" w="med" len="med"/>
            <a:tailEnd type="none" w="med" len="med"/>
          </a:ln>
        </p:spPr>
      </p:cxnSp>
      <p:pic>
        <p:nvPicPr>
          <p:cNvPr id="2342" name="Google Shape;2342;p159" descr="A photograph of a close up of programming language."/>
          <p:cNvPicPr preferRelativeResize="0"/>
          <p:nvPr/>
        </p:nvPicPr>
        <p:blipFill>
          <a:blip r:embed="rId4">
            <a:alphaModFix/>
          </a:blip>
          <a:stretch>
            <a:fillRect/>
          </a:stretch>
        </p:blipFill>
        <p:spPr>
          <a:xfrm>
            <a:off x="10642550" y="220000"/>
            <a:ext cx="6454752" cy="9677404"/>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346"/>
        <p:cNvGrpSpPr/>
        <p:nvPr/>
      </p:nvGrpSpPr>
      <p:grpSpPr>
        <a:xfrm>
          <a:off x="0" y="0"/>
          <a:ext cx="0" cy="0"/>
          <a:chOff x="0" y="0"/>
          <a:chExt cx="0" cy="0"/>
        </a:xfrm>
      </p:grpSpPr>
      <p:sp>
        <p:nvSpPr>
          <p:cNvPr id="2347" name="Google Shape;2347;p160"/>
          <p:cNvSpPr txBox="1">
            <a:spLocks noGrp="1"/>
          </p:cNvSpPr>
          <p:nvPr>
            <p:ph type="title"/>
          </p:nvPr>
        </p:nvSpPr>
        <p:spPr>
          <a:xfrm>
            <a:off x="1475700" y="1960520"/>
            <a:ext cx="7143000" cy="1156200"/>
          </a:xfrm>
          <a:prstGeom prst="rect">
            <a:avLst/>
          </a:prstGeom>
        </p:spPr>
        <p:txBody>
          <a:bodyPr spcFirstLastPara="1" vert="horz" wrap="square" lIns="182850" tIns="182850" rIns="182850" bIns="182850" rtlCol="0" anchor="b" anchorCtr="0">
            <a:noAutofit/>
          </a:bodyPr>
          <a:lstStyle/>
          <a:p>
            <a:pPr>
              <a:buClr>
                <a:schemeClr val="dk1"/>
              </a:buClr>
              <a:buSzPts val="1100"/>
            </a:pPr>
            <a:r>
              <a:rPr lang="en" b="0">
                <a:solidFill>
                  <a:srgbClr val="434343"/>
                </a:solidFill>
              </a:rPr>
              <a:t>How we talk about AI</a:t>
            </a:r>
            <a:endParaRPr b="0">
              <a:solidFill>
                <a:srgbClr val="434343"/>
              </a:solidFill>
            </a:endParaRPr>
          </a:p>
        </p:txBody>
      </p:sp>
      <p:sp>
        <p:nvSpPr>
          <p:cNvPr id="2348" name="Google Shape;2348;p160"/>
          <p:cNvSpPr txBox="1">
            <a:spLocks noGrp="1"/>
          </p:cNvSpPr>
          <p:nvPr>
            <p:ph type="subTitle" idx="1"/>
          </p:nvPr>
        </p:nvSpPr>
        <p:spPr>
          <a:xfrm>
            <a:off x="1475700" y="3458450"/>
            <a:ext cx="7342200" cy="5206800"/>
          </a:xfrm>
          <a:prstGeom prst="rect">
            <a:avLst/>
          </a:prstGeom>
        </p:spPr>
        <p:txBody>
          <a:bodyPr spcFirstLastPara="1" vert="horz" wrap="square" lIns="182850" tIns="182850" rIns="182850" bIns="182850" rtlCol="0" anchor="t" anchorCtr="0">
            <a:noAutofit/>
          </a:bodyPr>
          <a:lstStyle/>
          <a:p>
            <a:pPr marL="0" indent="0" algn="l">
              <a:lnSpc>
                <a:spcPct val="115000"/>
              </a:lnSpc>
            </a:pPr>
            <a:r>
              <a:rPr lang="en" sz="3600">
                <a:solidFill>
                  <a:srgbClr val="000000"/>
                </a:solidFill>
              </a:rPr>
              <a:t>“New technologies need simple metaphors to thrive.”</a:t>
            </a:r>
            <a:endParaRPr sz="4800">
              <a:solidFill>
                <a:srgbClr val="000000"/>
              </a:solidFill>
            </a:endParaRPr>
          </a:p>
          <a:p>
            <a:pPr marL="0" indent="0" algn="l">
              <a:lnSpc>
                <a:spcPct val="115000"/>
              </a:lnSpc>
              <a:spcBef>
                <a:spcPts val="3200"/>
              </a:spcBef>
            </a:pPr>
            <a:endParaRPr sz="3600">
              <a:solidFill>
                <a:srgbClr val="000000"/>
              </a:solidFill>
            </a:endParaRPr>
          </a:p>
          <a:p>
            <a:pPr marL="0" indent="0" algn="r">
              <a:lnSpc>
                <a:spcPct val="115000"/>
              </a:lnSpc>
              <a:spcBef>
                <a:spcPts val="3200"/>
              </a:spcBef>
            </a:pPr>
            <a:r>
              <a:rPr lang="en" sz="3600">
                <a:solidFill>
                  <a:srgbClr val="000000"/>
                </a:solidFill>
              </a:rPr>
              <a:t>Eric Salvaggio, </a:t>
            </a:r>
            <a:r>
              <a:rPr lang="en" sz="3600" i="1" u="sng">
                <a:solidFill>
                  <a:schemeClr val="hlink"/>
                </a:solidFill>
                <a:hlinkClick r:id="rId3"/>
              </a:rPr>
              <a:t>Challenging the Myths of Generative AI</a:t>
            </a:r>
            <a:endParaRPr sz="3600" i="1">
              <a:solidFill>
                <a:srgbClr val="000000"/>
              </a:solidFill>
            </a:endParaRPr>
          </a:p>
          <a:p>
            <a:pPr marL="0" indent="0" algn="r">
              <a:lnSpc>
                <a:spcPct val="115000"/>
              </a:lnSpc>
              <a:spcBef>
                <a:spcPts val="3200"/>
              </a:spcBef>
            </a:pPr>
            <a:endParaRPr sz="3600">
              <a:solidFill>
                <a:srgbClr val="000000"/>
              </a:solidFill>
              <a:latin typeface="Calibri"/>
              <a:ea typeface="Calibri"/>
              <a:cs typeface="Calibri"/>
              <a:sym typeface="Calibri"/>
            </a:endParaRPr>
          </a:p>
          <a:p>
            <a:pPr marL="0" indent="0" algn="r">
              <a:lnSpc>
                <a:spcPct val="115000"/>
              </a:lnSpc>
              <a:spcBef>
                <a:spcPts val="3200"/>
              </a:spcBef>
              <a:spcAft>
                <a:spcPts val="3200"/>
              </a:spcAft>
            </a:pPr>
            <a:endParaRPr sz="3600" i="1">
              <a:solidFill>
                <a:srgbClr val="000000"/>
              </a:solidFill>
              <a:latin typeface="Calibri"/>
              <a:ea typeface="Calibri"/>
              <a:cs typeface="Calibri"/>
              <a:sym typeface="Calibri"/>
            </a:endParaRPr>
          </a:p>
        </p:txBody>
      </p:sp>
      <p:cxnSp>
        <p:nvCxnSpPr>
          <p:cNvPr id="2349" name="Google Shape;2349;p160"/>
          <p:cNvCxnSpPr/>
          <p:nvPr/>
        </p:nvCxnSpPr>
        <p:spPr>
          <a:xfrm>
            <a:off x="4406100" y="3194950"/>
            <a:ext cx="1352400" cy="0"/>
          </a:xfrm>
          <a:prstGeom prst="straightConnector1">
            <a:avLst/>
          </a:prstGeom>
          <a:noFill/>
          <a:ln w="76200" cap="flat" cmpd="sng">
            <a:solidFill>
              <a:srgbClr val="81ECEC"/>
            </a:solidFill>
            <a:prstDash val="solid"/>
            <a:round/>
            <a:headEnd type="none" w="med" len="med"/>
            <a:tailEnd type="none" w="med" len="med"/>
          </a:ln>
        </p:spPr>
      </p:cxnSp>
      <p:pic>
        <p:nvPicPr>
          <p:cNvPr id="2350" name="Google Shape;2350;p160" descr="A photograph of a crystal ball nestled in a pile of autumn leaves."/>
          <p:cNvPicPr preferRelativeResize="0"/>
          <p:nvPr/>
        </p:nvPicPr>
        <p:blipFill>
          <a:blip r:embed="rId4">
            <a:alphaModFix/>
          </a:blip>
          <a:stretch>
            <a:fillRect/>
          </a:stretch>
        </p:blipFill>
        <p:spPr>
          <a:xfrm>
            <a:off x="10630550" y="204300"/>
            <a:ext cx="6450028" cy="9677404"/>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354"/>
        <p:cNvGrpSpPr/>
        <p:nvPr/>
      </p:nvGrpSpPr>
      <p:grpSpPr>
        <a:xfrm>
          <a:off x="0" y="0"/>
          <a:ext cx="0" cy="0"/>
          <a:chOff x="0" y="0"/>
          <a:chExt cx="0" cy="0"/>
        </a:xfrm>
      </p:grpSpPr>
      <p:sp>
        <p:nvSpPr>
          <p:cNvPr id="2355" name="Google Shape;2355;p161"/>
          <p:cNvSpPr txBox="1">
            <a:spLocks noGrp="1"/>
          </p:cNvSpPr>
          <p:nvPr>
            <p:ph type="title"/>
          </p:nvPr>
        </p:nvSpPr>
        <p:spPr>
          <a:xfrm>
            <a:off x="1475700" y="1960520"/>
            <a:ext cx="7143000" cy="1156200"/>
          </a:xfrm>
          <a:prstGeom prst="rect">
            <a:avLst/>
          </a:prstGeom>
        </p:spPr>
        <p:txBody>
          <a:bodyPr spcFirstLastPara="1" vert="horz" wrap="square" lIns="182850" tIns="182850" rIns="182850" bIns="182850" rtlCol="0" anchor="b" anchorCtr="0">
            <a:noAutofit/>
          </a:bodyPr>
          <a:lstStyle/>
          <a:p>
            <a:pPr>
              <a:buClr>
                <a:schemeClr val="dk1"/>
              </a:buClr>
              <a:buSzPts val="1100"/>
            </a:pPr>
            <a:r>
              <a:rPr lang="en" b="0">
                <a:solidFill>
                  <a:srgbClr val="434343"/>
                </a:solidFill>
              </a:rPr>
              <a:t>How we talk about AI</a:t>
            </a:r>
            <a:endParaRPr b="0">
              <a:solidFill>
                <a:srgbClr val="434343"/>
              </a:solidFill>
            </a:endParaRPr>
          </a:p>
        </p:txBody>
      </p:sp>
      <p:sp>
        <p:nvSpPr>
          <p:cNvPr id="2356" name="Google Shape;2356;p161"/>
          <p:cNvSpPr txBox="1">
            <a:spLocks noGrp="1"/>
          </p:cNvSpPr>
          <p:nvPr>
            <p:ph type="subTitle" idx="1"/>
          </p:nvPr>
        </p:nvSpPr>
        <p:spPr>
          <a:xfrm>
            <a:off x="1475700" y="3458450"/>
            <a:ext cx="7342200" cy="5206800"/>
          </a:xfrm>
          <a:prstGeom prst="rect">
            <a:avLst/>
          </a:prstGeom>
        </p:spPr>
        <p:txBody>
          <a:bodyPr spcFirstLastPara="1" vert="horz" wrap="square" lIns="182850" tIns="182850" rIns="182850" bIns="182850" rtlCol="0" anchor="t" anchorCtr="0">
            <a:noAutofit/>
          </a:bodyPr>
          <a:lstStyle/>
          <a:p>
            <a:pPr marL="0" indent="0" algn="l">
              <a:lnSpc>
                <a:spcPct val="115000"/>
              </a:lnSpc>
            </a:pPr>
            <a:r>
              <a:rPr lang="en" sz="3600">
                <a:solidFill>
                  <a:srgbClr val="000000"/>
                </a:solidFill>
              </a:rPr>
              <a:t>“Myths and metaphors aren’t just rhetorical flourishes; they are about power. They tell us who has it, who should have it, how they should use it, and in the service of what goal.”</a:t>
            </a:r>
            <a:endParaRPr sz="3600">
              <a:solidFill>
                <a:srgbClr val="000000"/>
              </a:solidFill>
            </a:endParaRPr>
          </a:p>
          <a:p>
            <a:pPr marL="0" indent="0" algn="r">
              <a:lnSpc>
                <a:spcPct val="115000"/>
              </a:lnSpc>
              <a:spcBef>
                <a:spcPts val="3200"/>
              </a:spcBef>
            </a:pPr>
            <a:r>
              <a:rPr lang="en" sz="3600">
                <a:solidFill>
                  <a:srgbClr val="000000"/>
                </a:solidFill>
              </a:rPr>
              <a:t>Derek Stone, quoted in Eric Salvaggio, </a:t>
            </a:r>
            <a:r>
              <a:rPr lang="en" sz="3600" i="1" u="sng">
                <a:solidFill>
                  <a:schemeClr val="hlink"/>
                </a:solidFill>
                <a:hlinkClick r:id="rId3"/>
              </a:rPr>
              <a:t>Challenging the Myths of Generative AI</a:t>
            </a:r>
            <a:endParaRPr sz="3600" i="1">
              <a:solidFill>
                <a:srgbClr val="000000"/>
              </a:solidFill>
            </a:endParaRPr>
          </a:p>
          <a:p>
            <a:pPr marL="0" indent="0" algn="r">
              <a:lnSpc>
                <a:spcPct val="115000"/>
              </a:lnSpc>
              <a:spcBef>
                <a:spcPts val="3200"/>
              </a:spcBef>
            </a:pPr>
            <a:endParaRPr sz="3600">
              <a:solidFill>
                <a:srgbClr val="000000"/>
              </a:solidFill>
              <a:latin typeface="Calibri"/>
              <a:ea typeface="Calibri"/>
              <a:cs typeface="Calibri"/>
              <a:sym typeface="Calibri"/>
            </a:endParaRPr>
          </a:p>
          <a:p>
            <a:pPr marL="0" indent="0" algn="r">
              <a:lnSpc>
                <a:spcPct val="115000"/>
              </a:lnSpc>
              <a:spcBef>
                <a:spcPts val="3200"/>
              </a:spcBef>
              <a:spcAft>
                <a:spcPts val="3200"/>
              </a:spcAft>
            </a:pPr>
            <a:endParaRPr sz="3600" i="1">
              <a:solidFill>
                <a:srgbClr val="000000"/>
              </a:solidFill>
              <a:latin typeface="Calibri"/>
              <a:ea typeface="Calibri"/>
              <a:cs typeface="Calibri"/>
              <a:sym typeface="Calibri"/>
            </a:endParaRPr>
          </a:p>
        </p:txBody>
      </p:sp>
      <p:cxnSp>
        <p:nvCxnSpPr>
          <p:cNvPr id="2357" name="Google Shape;2357;p161"/>
          <p:cNvCxnSpPr/>
          <p:nvPr/>
        </p:nvCxnSpPr>
        <p:spPr>
          <a:xfrm>
            <a:off x="4406100" y="3194950"/>
            <a:ext cx="1352400" cy="0"/>
          </a:xfrm>
          <a:prstGeom prst="straightConnector1">
            <a:avLst/>
          </a:prstGeom>
          <a:noFill/>
          <a:ln w="76200" cap="flat" cmpd="sng">
            <a:solidFill>
              <a:srgbClr val="81ECEC"/>
            </a:solidFill>
            <a:prstDash val="solid"/>
            <a:round/>
            <a:headEnd type="none" w="med" len="med"/>
            <a:tailEnd type="none" w="med" len="med"/>
          </a:ln>
        </p:spPr>
      </p:cxnSp>
      <p:pic>
        <p:nvPicPr>
          <p:cNvPr id="2358" name="Google Shape;2358;p161" descr="A photograph of a crystal ball nestled in a pile of autumn leaves."/>
          <p:cNvPicPr preferRelativeResize="0"/>
          <p:nvPr/>
        </p:nvPicPr>
        <p:blipFill>
          <a:blip r:embed="rId4">
            <a:alphaModFix/>
          </a:blip>
          <a:stretch>
            <a:fillRect/>
          </a:stretch>
        </p:blipFill>
        <p:spPr>
          <a:xfrm>
            <a:off x="10630550" y="204300"/>
            <a:ext cx="6450028" cy="9677404"/>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362"/>
        <p:cNvGrpSpPr/>
        <p:nvPr/>
      </p:nvGrpSpPr>
      <p:grpSpPr>
        <a:xfrm>
          <a:off x="0" y="0"/>
          <a:ext cx="0" cy="0"/>
          <a:chOff x="0" y="0"/>
          <a:chExt cx="0" cy="0"/>
        </a:xfrm>
      </p:grpSpPr>
      <p:sp>
        <p:nvSpPr>
          <p:cNvPr id="2363" name="Google Shape;2363;p162"/>
          <p:cNvSpPr txBox="1">
            <a:spLocks noGrp="1"/>
          </p:cNvSpPr>
          <p:nvPr>
            <p:ph type="title"/>
          </p:nvPr>
        </p:nvSpPr>
        <p:spPr>
          <a:xfrm>
            <a:off x="3203350" y="3016368"/>
            <a:ext cx="11536200" cy="1057200"/>
          </a:xfrm>
          <a:prstGeom prst="rect">
            <a:avLst/>
          </a:prstGeom>
        </p:spPr>
        <p:txBody>
          <a:bodyPr spcFirstLastPara="1" vert="horz" wrap="square" lIns="182850" tIns="182850" rIns="182850" bIns="182850" rtlCol="0" anchor="t" anchorCtr="0">
            <a:noAutofit/>
          </a:bodyPr>
          <a:lstStyle/>
          <a:p>
            <a:r>
              <a:rPr lang="en-US" sz="10000" dirty="0">
                <a:solidFill>
                  <a:srgbClr val="434343"/>
                </a:solidFill>
              </a:rPr>
              <a:t>Students read these articles. Then what?</a:t>
            </a:r>
            <a:endParaRPr sz="10000" dirty="0">
              <a:solidFill>
                <a:srgbClr val="434343"/>
              </a:solidFill>
            </a:endParaRPr>
          </a:p>
          <a:p>
            <a:endParaRPr sz="12000" dirty="0">
              <a:solidFill>
                <a:srgbClr val="434343"/>
              </a:solidFill>
            </a:endParaRPr>
          </a:p>
        </p:txBody>
      </p:sp>
      <p:pic>
        <p:nvPicPr>
          <p:cNvPr id="2" name="Picture 4">
            <a:extLst>
              <a:ext uri="{FF2B5EF4-FFF2-40B4-BE49-F238E27FC236}">
                <a16:creationId xmlns:a16="http://schemas.microsoft.com/office/drawing/2014/main" id="{F3568BA7-0D50-8319-DF2E-D58A22C11037}"/>
              </a:ext>
            </a:extLst>
          </p:cNvPr>
          <p:cNvPicPr>
            <a:picLocks noChangeAspect="1"/>
          </p:cNvPicPr>
          <p:nvPr/>
        </p:nvPicPr>
        <p:blipFill>
          <a:blip r:embed="rId3"/>
          <a:srcRect/>
          <a:stretch>
            <a:fillRect/>
          </a:stretch>
        </p:blipFill>
        <p:spPr>
          <a:xfrm>
            <a:off x="14333556" y="435297"/>
            <a:ext cx="3280114" cy="1186805"/>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367"/>
        <p:cNvGrpSpPr/>
        <p:nvPr/>
      </p:nvGrpSpPr>
      <p:grpSpPr>
        <a:xfrm>
          <a:off x="0" y="0"/>
          <a:ext cx="0" cy="0"/>
          <a:chOff x="0" y="0"/>
          <a:chExt cx="0" cy="0"/>
        </a:xfrm>
      </p:grpSpPr>
      <p:sp>
        <p:nvSpPr>
          <p:cNvPr id="2368" name="Google Shape;2368;p163"/>
          <p:cNvSpPr txBox="1">
            <a:spLocks noGrp="1"/>
          </p:cNvSpPr>
          <p:nvPr>
            <p:ph type="title"/>
          </p:nvPr>
        </p:nvSpPr>
        <p:spPr>
          <a:xfrm>
            <a:off x="2800800" y="3016350"/>
            <a:ext cx="12686400" cy="1057200"/>
          </a:xfrm>
          <a:prstGeom prst="rect">
            <a:avLst/>
          </a:prstGeom>
        </p:spPr>
        <p:txBody>
          <a:bodyPr spcFirstLastPara="1" vert="horz" wrap="square" lIns="182850" tIns="182850" rIns="182850" bIns="182850" rtlCol="0" anchor="t" anchorCtr="0">
            <a:noAutofit/>
          </a:bodyPr>
          <a:lstStyle/>
          <a:p>
            <a:r>
              <a:rPr lang="en" sz="10000">
                <a:solidFill>
                  <a:srgbClr val="434343"/>
                </a:solidFill>
              </a:rPr>
              <a:t>Reading Reflections</a:t>
            </a:r>
            <a:endParaRPr sz="10000">
              <a:solidFill>
                <a:srgbClr val="434343"/>
              </a:solidFill>
            </a:endParaRPr>
          </a:p>
          <a:p>
            <a:endParaRPr>
              <a:solidFill>
                <a:srgbClr val="434343"/>
              </a:solidFill>
            </a:endParaRPr>
          </a:p>
          <a:p>
            <a:r>
              <a:rPr lang="en">
                <a:solidFill>
                  <a:srgbClr val="434343"/>
                </a:solidFill>
              </a:rPr>
              <a:t>ungraded; completed after every reading</a:t>
            </a:r>
            <a:endParaRPr>
              <a:solidFill>
                <a:srgbClr val="434343"/>
              </a:solidFill>
            </a:endParaRPr>
          </a:p>
          <a:p>
            <a:endParaRPr sz="12000">
              <a:solidFill>
                <a:srgbClr val="434343"/>
              </a:solidFill>
            </a:endParaRPr>
          </a:p>
        </p:txBody>
      </p:sp>
      <p:pic>
        <p:nvPicPr>
          <p:cNvPr id="2" name="Picture 4">
            <a:extLst>
              <a:ext uri="{FF2B5EF4-FFF2-40B4-BE49-F238E27FC236}">
                <a16:creationId xmlns:a16="http://schemas.microsoft.com/office/drawing/2014/main" id="{974851A8-90A5-4C07-074F-4B1FE9CACDE6}"/>
              </a:ext>
            </a:extLst>
          </p:cNvPr>
          <p:cNvPicPr>
            <a:picLocks noChangeAspect="1"/>
          </p:cNvPicPr>
          <p:nvPr/>
        </p:nvPicPr>
        <p:blipFill>
          <a:blip r:embed="rId3"/>
          <a:srcRect/>
          <a:stretch>
            <a:fillRect/>
          </a:stretch>
        </p:blipFill>
        <p:spPr>
          <a:xfrm>
            <a:off x="14333556" y="435297"/>
            <a:ext cx="3280114" cy="1186805"/>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372"/>
        <p:cNvGrpSpPr/>
        <p:nvPr/>
      </p:nvGrpSpPr>
      <p:grpSpPr>
        <a:xfrm>
          <a:off x="0" y="0"/>
          <a:ext cx="0" cy="0"/>
          <a:chOff x="0" y="0"/>
          <a:chExt cx="0" cy="0"/>
        </a:xfrm>
      </p:grpSpPr>
      <p:pic>
        <p:nvPicPr>
          <p:cNvPr id="2373" name="Google Shape;2373;p164" descr="A photograph of an open notebook against a brown background. A pair of white hands, one holding a pen, rests on top of the notebook. There are paper question marks all over the background in different shades of brown and cream."/>
          <p:cNvPicPr preferRelativeResize="0"/>
          <p:nvPr/>
        </p:nvPicPr>
        <p:blipFill>
          <a:blip r:embed="rId3">
            <a:alphaModFix/>
          </a:blip>
          <a:stretch>
            <a:fillRect/>
          </a:stretch>
        </p:blipFill>
        <p:spPr>
          <a:xfrm>
            <a:off x="1788151" y="304800"/>
            <a:ext cx="6459478" cy="9677404"/>
          </a:xfrm>
          <a:prstGeom prst="rect">
            <a:avLst/>
          </a:prstGeom>
          <a:noFill/>
          <a:ln>
            <a:noFill/>
          </a:ln>
        </p:spPr>
      </p:pic>
      <p:sp>
        <p:nvSpPr>
          <p:cNvPr id="2374" name="Google Shape;2374;p164"/>
          <p:cNvSpPr txBox="1"/>
          <p:nvPr/>
        </p:nvSpPr>
        <p:spPr>
          <a:xfrm>
            <a:off x="9998150" y="1266450"/>
            <a:ext cx="6459600" cy="7865400"/>
          </a:xfrm>
          <a:prstGeom prst="rect">
            <a:avLst/>
          </a:prstGeom>
          <a:noFill/>
          <a:ln>
            <a:noFill/>
          </a:ln>
        </p:spPr>
        <p:txBody>
          <a:bodyPr spcFirstLastPara="1" wrap="square" lIns="182850" tIns="182850" rIns="182850" bIns="182850" anchor="t" anchorCtr="0">
            <a:noAutofit/>
          </a:bodyPr>
          <a:lstStyle/>
          <a:p>
            <a:pPr marL="914400" indent="-660400">
              <a:lnSpc>
                <a:spcPct val="115000"/>
              </a:lnSpc>
              <a:buClr>
                <a:srgbClr val="434343"/>
              </a:buClr>
              <a:buSzPts val="1600"/>
              <a:buFont typeface="Didact Gothic"/>
              <a:buChar char="●"/>
            </a:pPr>
            <a:r>
              <a:rPr lang="en" sz="3200">
                <a:solidFill>
                  <a:srgbClr val="434343"/>
                </a:solidFill>
                <a:latin typeface="Didact Gothic"/>
                <a:ea typeface="Didact Gothic"/>
                <a:cs typeface="Didact Gothic"/>
                <a:sym typeface="Didact Gothic"/>
              </a:rPr>
              <a:t>What new things did you learn from the reading?</a:t>
            </a:r>
            <a:endParaRPr sz="3200">
              <a:solidFill>
                <a:srgbClr val="434343"/>
              </a:solidFill>
              <a:latin typeface="Didact Gothic"/>
              <a:ea typeface="Didact Gothic"/>
              <a:cs typeface="Didact Gothic"/>
              <a:sym typeface="Didact Gothic"/>
            </a:endParaRPr>
          </a:p>
          <a:p>
            <a:pPr marL="914400">
              <a:lnSpc>
                <a:spcPct val="115000"/>
              </a:lnSpc>
            </a:pPr>
            <a:endParaRPr sz="3200">
              <a:solidFill>
                <a:srgbClr val="434343"/>
              </a:solidFill>
              <a:latin typeface="Didact Gothic"/>
              <a:ea typeface="Didact Gothic"/>
              <a:cs typeface="Didact Gothic"/>
              <a:sym typeface="Didact Gothic"/>
            </a:endParaRPr>
          </a:p>
          <a:p>
            <a:pPr marL="914400" indent="-660400">
              <a:lnSpc>
                <a:spcPct val="115000"/>
              </a:lnSpc>
              <a:buClr>
                <a:srgbClr val="434343"/>
              </a:buClr>
              <a:buSzPts val="1600"/>
              <a:buFont typeface="Didact Gothic"/>
              <a:buChar char="●"/>
            </a:pPr>
            <a:r>
              <a:rPr lang="en" sz="3200">
                <a:solidFill>
                  <a:srgbClr val="434343"/>
                </a:solidFill>
                <a:latin typeface="Didact Gothic"/>
                <a:ea typeface="Didact Gothic"/>
                <a:cs typeface="Didact Gothic"/>
                <a:sym typeface="Didact Gothic"/>
              </a:rPr>
              <a:t>What do you think it’s important we talk about today?</a:t>
            </a:r>
            <a:endParaRPr sz="3200">
              <a:solidFill>
                <a:srgbClr val="434343"/>
              </a:solidFill>
              <a:latin typeface="Didact Gothic"/>
              <a:ea typeface="Didact Gothic"/>
              <a:cs typeface="Didact Gothic"/>
              <a:sym typeface="Didact Gothic"/>
            </a:endParaRPr>
          </a:p>
          <a:p>
            <a:pPr marL="1828800">
              <a:lnSpc>
                <a:spcPct val="115000"/>
              </a:lnSpc>
            </a:pPr>
            <a:endParaRPr sz="3200">
              <a:solidFill>
                <a:srgbClr val="434343"/>
              </a:solidFill>
              <a:latin typeface="Didact Gothic"/>
              <a:ea typeface="Didact Gothic"/>
              <a:cs typeface="Didact Gothic"/>
              <a:sym typeface="Didact Gothic"/>
            </a:endParaRPr>
          </a:p>
          <a:p>
            <a:pPr marL="914400" indent="-660400">
              <a:lnSpc>
                <a:spcPct val="115000"/>
              </a:lnSpc>
              <a:buClr>
                <a:srgbClr val="434343"/>
              </a:buClr>
              <a:buSzPts val="1600"/>
              <a:buFont typeface="Didact Gothic"/>
              <a:buChar char="●"/>
            </a:pPr>
            <a:r>
              <a:rPr lang="en" sz="3200">
                <a:solidFill>
                  <a:srgbClr val="434343"/>
                </a:solidFill>
                <a:latin typeface="Didact Gothic"/>
                <a:ea typeface="Didact Gothic"/>
                <a:cs typeface="Didact Gothic"/>
                <a:sym typeface="Didact Gothic"/>
              </a:rPr>
              <a:t>What left you confused? What questions do you have?</a:t>
            </a:r>
            <a:endParaRPr sz="3200">
              <a:solidFill>
                <a:srgbClr val="434343"/>
              </a:solidFill>
              <a:latin typeface="Didact Gothic"/>
              <a:ea typeface="Didact Gothic"/>
              <a:cs typeface="Didact Gothic"/>
              <a:sym typeface="Didact Gothic"/>
            </a:endParaRPr>
          </a:p>
          <a:p>
            <a:pPr marL="914400">
              <a:lnSpc>
                <a:spcPct val="115000"/>
              </a:lnSpc>
            </a:pPr>
            <a:endParaRPr sz="3200">
              <a:solidFill>
                <a:srgbClr val="434343"/>
              </a:solidFill>
              <a:latin typeface="Didact Gothic"/>
              <a:ea typeface="Didact Gothic"/>
              <a:cs typeface="Didact Gothic"/>
              <a:sym typeface="Didact Gothic"/>
            </a:endParaRPr>
          </a:p>
          <a:p>
            <a:pPr marL="914400" indent="-660400">
              <a:lnSpc>
                <a:spcPct val="115000"/>
              </a:lnSpc>
              <a:buClr>
                <a:srgbClr val="434343"/>
              </a:buClr>
              <a:buSzPts val="1600"/>
              <a:buFont typeface="Didact Gothic"/>
              <a:buChar char="●"/>
            </a:pPr>
            <a:r>
              <a:rPr lang="en" sz="3200">
                <a:solidFill>
                  <a:srgbClr val="434343"/>
                </a:solidFill>
                <a:latin typeface="Didact Gothic"/>
                <a:ea typeface="Didact Gothic"/>
                <a:cs typeface="Didact Gothic"/>
                <a:sym typeface="Didact Gothic"/>
              </a:rPr>
              <a:t>Is there anything else you want to share?</a:t>
            </a:r>
            <a:endParaRPr sz="3200">
              <a:solidFill>
                <a:schemeClr val="hlink"/>
              </a:solidFill>
              <a:latin typeface="Didact Gothic"/>
              <a:ea typeface="Didact Gothic"/>
              <a:cs typeface="Didact Gothic"/>
              <a:sym typeface="Didact Gothic"/>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378"/>
        <p:cNvGrpSpPr/>
        <p:nvPr/>
      </p:nvGrpSpPr>
      <p:grpSpPr>
        <a:xfrm>
          <a:off x="0" y="0"/>
          <a:ext cx="0" cy="0"/>
          <a:chOff x="0" y="0"/>
          <a:chExt cx="0" cy="0"/>
        </a:xfrm>
      </p:grpSpPr>
      <p:sp>
        <p:nvSpPr>
          <p:cNvPr id="2379" name="Google Shape;2379;p165"/>
          <p:cNvSpPr txBox="1">
            <a:spLocks noGrp="1"/>
          </p:cNvSpPr>
          <p:nvPr>
            <p:ph type="subTitle" idx="1"/>
          </p:nvPr>
        </p:nvSpPr>
        <p:spPr>
          <a:xfrm>
            <a:off x="2992350" y="3705422"/>
            <a:ext cx="5465400" cy="416400"/>
          </a:xfrm>
          <a:prstGeom prst="rect">
            <a:avLst/>
          </a:prstGeom>
        </p:spPr>
        <p:txBody>
          <a:bodyPr spcFirstLastPara="1" vert="horz" wrap="square" lIns="182850" tIns="182850" rIns="182850" bIns="182850" rtlCol="0" anchor="t" anchorCtr="0">
            <a:noAutofit/>
          </a:bodyPr>
          <a:lstStyle/>
          <a:p>
            <a:pPr marL="0" indent="0"/>
            <a:r>
              <a:rPr lang="en"/>
              <a:t>“I have never heard about this before”</a:t>
            </a:r>
            <a:endParaRPr/>
          </a:p>
        </p:txBody>
      </p:sp>
      <p:sp>
        <p:nvSpPr>
          <p:cNvPr id="2380" name="Google Shape;2380;p165"/>
          <p:cNvSpPr txBox="1">
            <a:spLocks noGrp="1"/>
          </p:cNvSpPr>
          <p:nvPr>
            <p:ph type="subTitle" idx="4"/>
          </p:nvPr>
        </p:nvSpPr>
        <p:spPr>
          <a:xfrm>
            <a:off x="2992350" y="6742694"/>
            <a:ext cx="5465400" cy="416400"/>
          </a:xfrm>
          <a:prstGeom prst="rect">
            <a:avLst/>
          </a:prstGeom>
        </p:spPr>
        <p:txBody>
          <a:bodyPr spcFirstLastPara="1" vert="horz" wrap="square" lIns="182850" tIns="182850" rIns="182850" bIns="182850" rtlCol="0" anchor="t" anchorCtr="0">
            <a:noAutofit/>
          </a:bodyPr>
          <a:lstStyle/>
          <a:p>
            <a:pPr marL="0" indent="0"/>
            <a:r>
              <a:rPr lang="en"/>
              <a:t>“Thank you for having us learn about this! I’m really glad I know about it now”</a:t>
            </a:r>
            <a:endParaRPr/>
          </a:p>
        </p:txBody>
      </p:sp>
      <p:sp>
        <p:nvSpPr>
          <p:cNvPr id="2381" name="Google Shape;2381;p165"/>
          <p:cNvSpPr txBox="1">
            <a:spLocks noGrp="1"/>
          </p:cNvSpPr>
          <p:nvPr>
            <p:ph type="title" idx="2"/>
          </p:nvPr>
        </p:nvSpPr>
        <p:spPr>
          <a:xfrm>
            <a:off x="3765750" y="3170550"/>
            <a:ext cx="3918600" cy="667800"/>
          </a:xfrm>
          <a:prstGeom prst="rect">
            <a:avLst/>
          </a:prstGeom>
        </p:spPr>
        <p:txBody>
          <a:bodyPr spcFirstLastPara="1" vert="horz" wrap="square" lIns="182850" tIns="182850" rIns="182850" bIns="182850" rtlCol="0" anchor="ctr" anchorCtr="0">
            <a:noAutofit/>
          </a:bodyPr>
          <a:lstStyle/>
          <a:p>
            <a:r>
              <a:rPr lang="en"/>
              <a:t>Wendy</a:t>
            </a:r>
            <a:endParaRPr/>
          </a:p>
        </p:txBody>
      </p:sp>
      <p:sp>
        <p:nvSpPr>
          <p:cNvPr id="2382" name="Google Shape;2382;p165"/>
          <p:cNvSpPr txBox="1">
            <a:spLocks noGrp="1"/>
          </p:cNvSpPr>
          <p:nvPr>
            <p:ph type="title" idx="3"/>
          </p:nvPr>
        </p:nvSpPr>
        <p:spPr>
          <a:xfrm>
            <a:off x="3765750" y="6193950"/>
            <a:ext cx="3918600" cy="667800"/>
          </a:xfrm>
          <a:prstGeom prst="rect">
            <a:avLst/>
          </a:prstGeom>
        </p:spPr>
        <p:txBody>
          <a:bodyPr spcFirstLastPara="1" vert="horz" wrap="square" lIns="182850" tIns="182850" rIns="182850" bIns="182850" rtlCol="0" anchor="ctr" anchorCtr="0">
            <a:noAutofit/>
          </a:bodyPr>
          <a:lstStyle/>
          <a:p>
            <a:r>
              <a:rPr lang="en"/>
              <a:t>Vic</a:t>
            </a:r>
            <a:endParaRPr/>
          </a:p>
        </p:txBody>
      </p:sp>
      <p:sp>
        <p:nvSpPr>
          <p:cNvPr id="2383" name="Google Shape;2383;p165"/>
          <p:cNvSpPr txBox="1">
            <a:spLocks noGrp="1"/>
          </p:cNvSpPr>
          <p:nvPr>
            <p:ph type="title"/>
          </p:nvPr>
        </p:nvSpPr>
        <p:spPr>
          <a:xfrm>
            <a:off x="3948600" y="576050"/>
            <a:ext cx="10390800" cy="1057200"/>
          </a:xfrm>
          <a:prstGeom prst="rect">
            <a:avLst/>
          </a:prstGeom>
        </p:spPr>
        <p:txBody>
          <a:bodyPr spcFirstLastPara="1" vert="horz" wrap="square" lIns="182850" tIns="182850" rIns="182850" bIns="182850" rtlCol="0" anchor="t" anchorCtr="0">
            <a:noAutofit/>
          </a:bodyPr>
          <a:lstStyle/>
          <a:p>
            <a:r>
              <a:rPr lang="en"/>
              <a:t>Responses</a:t>
            </a:r>
            <a:endParaRPr sz="3200"/>
          </a:p>
          <a:p>
            <a:r>
              <a:rPr lang="en" sz="3200"/>
              <a:t>(anonymized, and used with permission)</a:t>
            </a:r>
            <a:endParaRPr sz="3200"/>
          </a:p>
        </p:txBody>
      </p:sp>
      <p:sp>
        <p:nvSpPr>
          <p:cNvPr id="2384" name="Google Shape;2384;p165"/>
          <p:cNvSpPr txBox="1">
            <a:spLocks noGrp="1"/>
          </p:cNvSpPr>
          <p:nvPr>
            <p:ph type="title" idx="5"/>
          </p:nvPr>
        </p:nvSpPr>
        <p:spPr>
          <a:xfrm>
            <a:off x="10603692" y="3170550"/>
            <a:ext cx="3918600" cy="667800"/>
          </a:xfrm>
          <a:prstGeom prst="rect">
            <a:avLst/>
          </a:prstGeom>
        </p:spPr>
        <p:txBody>
          <a:bodyPr spcFirstLastPara="1" vert="horz" wrap="square" lIns="182850" tIns="182850" rIns="182850" bIns="182850" rtlCol="0" anchor="ctr" anchorCtr="0">
            <a:noAutofit/>
          </a:bodyPr>
          <a:lstStyle/>
          <a:p>
            <a:r>
              <a:rPr lang="en"/>
              <a:t>Emily</a:t>
            </a:r>
            <a:endParaRPr/>
          </a:p>
        </p:txBody>
      </p:sp>
      <p:sp>
        <p:nvSpPr>
          <p:cNvPr id="2385" name="Google Shape;2385;p165"/>
          <p:cNvSpPr txBox="1">
            <a:spLocks noGrp="1"/>
          </p:cNvSpPr>
          <p:nvPr>
            <p:ph type="subTitle" idx="6"/>
          </p:nvPr>
        </p:nvSpPr>
        <p:spPr>
          <a:xfrm>
            <a:off x="9830292" y="3705422"/>
            <a:ext cx="5465400" cy="416400"/>
          </a:xfrm>
          <a:prstGeom prst="rect">
            <a:avLst/>
          </a:prstGeom>
        </p:spPr>
        <p:txBody>
          <a:bodyPr spcFirstLastPara="1" vert="horz" wrap="square" lIns="182850" tIns="182850" rIns="182850" bIns="182850" rtlCol="0" anchor="t" anchorCtr="0">
            <a:noAutofit/>
          </a:bodyPr>
          <a:lstStyle/>
          <a:p>
            <a:pPr marL="0" indent="0"/>
            <a:r>
              <a:rPr lang="en"/>
              <a:t>“I did not know anything about this topic”</a:t>
            </a:r>
            <a:endParaRPr/>
          </a:p>
        </p:txBody>
      </p:sp>
      <p:sp>
        <p:nvSpPr>
          <p:cNvPr id="2386" name="Google Shape;2386;p165"/>
          <p:cNvSpPr txBox="1">
            <a:spLocks noGrp="1"/>
          </p:cNvSpPr>
          <p:nvPr>
            <p:ph type="title" idx="7"/>
          </p:nvPr>
        </p:nvSpPr>
        <p:spPr>
          <a:xfrm>
            <a:off x="10603692" y="6194250"/>
            <a:ext cx="3918600" cy="667800"/>
          </a:xfrm>
          <a:prstGeom prst="rect">
            <a:avLst/>
          </a:prstGeom>
        </p:spPr>
        <p:txBody>
          <a:bodyPr spcFirstLastPara="1" vert="horz" wrap="square" lIns="182850" tIns="182850" rIns="182850" bIns="182850" rtlCol="0" anchor="ctr" anchorCtr="0">
            <a:noAutofit/>
          </a:bodyPr>
          <a:lstStyle/>
          <a:p>
            <a:r>
              <a:rPr lang="en"/>
              <a:t>Dakota</a:t>
            </a:r>
            <a:endParaRPr/>
          </a:p>
        </p:txBody>
      </p:sp>
      <p:sp>
        <p:nvSpPr>
          <p:cNvPr id="2387" name="Google Shape;2387;p165"/>
          <p:cNvSpPr txBox="1">
            <a:spLocks noGrp="1"/>
          </p:cNvSpPr>
          <p:nvPr>
            <p:ph type="subTitle" idx="8"/>
          </p:nvPr>
        </p:nvSpPr>
        <p:spPr>
          <a:xfrm>
            <a:off x="9830292" y="6741804"/>
            <a:ext cx="5465400" cy="416400"/>
          </a:xfrm>
          <a:prstGeom prst="rect">
            <a:avLst/>
          </a:prstGeom>
        </p:spPr>
        <p:txBody>
          <a:bodyPr spcFirstLastPara="1" vert="horz" wrap="square" lIns="182850" tIns="182850" rIns="182850" bIns="182850" rtlCol="0" anchor="t" anchorCtr="0">
            <a:noAutofit/>
          </a:bodyPr>
          <a:lstStyle/>
          <a:p>
            <a:pPr marL="0" indent="0"/>
            <a:r>
              <a:rPr lang="en"/>
              <a:t>“Thank you for bringing this issue to my attention. I didn’t know anything about it!”</a:t>
            </a:r>
            <a:endParaRPr/>
          </a:p>
        </p:txBody>
      </p:sp>
      <p:pic>
        <p:nvPicPr>
          <p:cNvPr id="2" name="Picture 4">
            <a:extLst>
              <a:ext uri="{FF2B5EF4-FFF2-40B4-BE49-F238E27FC236}">
                <a16:creationId xmlns:a16="http://schemas.microsoft.com/office/drawing/2014/main" id="{19B3C195-0AA4-C708-F901-1614C81307F5}"/>
              </a:ext>
            </a:extLst>
          </p:cNvPr>
          <p:cNvPicPr>
            <a:picLocks noChangeAspect="1"/>
          </p:cNvPicPr>
          <p:nvPr/>
        </p:nvPicPr>
        <p:blipFill>
          <a:blip r:embed="rId3"/>
          <a:srcRect/>
          <a:stretch>
            <a:fillRect/>
          </a:stretch>
        </p:blipFill>
        <p:spPr>
          <a:xfrm>
            <a:off x="14333556" y="435297"/>
            <a:ext cx="3280114" cy="1186805"/>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391"/>
        <p:cNvGrpSpPr/>
        <p:nvPr/>
      </p:nvGrpSpPr>
      <p:grpSpPr>
        <a:xfrm>
          <a:off x="0" y="0"/>
          <a:ext cx="0" cy="0"/>
          <a:chOff x="0" y="0"/>
          <a:chExt cx="0" cy="0"/>
        </a:xfrm>
      </p:grpSpPr>
      <p:sp>
        <p:nvSpPr>
          <p:cNvPr id="2392" name="Google Shape;2392;p166"/>
          <p:cNvSpPr txBox="1">
            <a:spLocks noGrp="1"/>
          </p:cNvSpPr>
          <p:nvPr>
            <p:ph type="title"/>
          </p:nvPr>
        </p:nvSpPr>
        <p:spPr>
          <a:xfrm>
            <a:off x="1912542" y="379900"/>
            <a:ext cx="10622400" cy="2229000"/>
          </a:xfrm>
          <a:prstGeom prst="rect">
            <a:avLst/>
          </a:prstGeom>
        </p:spPr>
        <p:txBody>
          <a:bodyPr spcFirstLastPara="1" vert="horz" wrap="square" lIns="182850" tIns="182850" rIns="182850" bIns="182850" rtlCol="0" anchor="b" anchorCtr="0">
            <a:noAutofit/>
          </a:bodyPr>
          <a:lstStyle/>
          <a:p>
            <a:pPr algn="l"/>
            <a:r>
              <a:rPr lang="en"/>
              <a:t>Responses</a:t>
            </a:r>
            <a:endParaRPr>
              <a:solidFill>
                <a:srgbClr val="434343"/>
              </a:solidFill>
            </a:endParaRPr>
          </a:p>
        </p:txBody>
      </p:sp>
      <p:sp>
        <p:nvSpPr>
          <p:cNvPr id="2393" name="Google Shape;2393;p166"/>
          <p:cNvSpPr txBox="1">
            <a:spLocks noGrp="1"/>
          </p:cNvSpPr>
          <p:nvPr>
            <p:ph type="subTitle" idx="1"/>
          </p:nvPr>
        </p:nvSpPr>
        <p:spPr>
          <a:xfrm>
            <a:off x="1912550" y="2740838"/>
            <a:ext cx="6734400" cy="4062600"/>
          </a:xfrm>
          <a:prstGeom prst="rect">
            <a:avLst/>
          </a:prstGeom>
        </p:spPr>
        <p:txBody>
          <a:bodyPr spcFirstLastPara="1" vert="horz" wrap="square" lIns="182850" tIns="182850" rIns="182850" bIns="182850" rtlCol="0" anchor="t" anchorCtr="0">
            <a:noAutofit/>
          </a:bodyPr>
          <a:lstStyle/>
          <a:p>
            <a:pPr marL="0" indent="0">
              <a:lnSpc>
                <a:spcPct val="115000"/>
              </a:lnSpc>
              <a:spcBef>
                <a:spcPts val="2400"/>
              </a:spcBef>
            </a:pPr>
            <a:r>
              <a:rPr lang="en" sz="3200">
                <a:solidFill>
                  <a:srgbClr val="000000"/>
                </a:solidFill>
              </a:rPr>
              <a:t>“I think it's important that we go beyond the conversations about academic integrity surrounding ChatGPT to address the effects that AI is having on folks, including children, in the global south and think about why this is not a bigger part of the conversation around the ethics of AI.” (Dakota)</a:t>
            </a:r>
            <a:endParaRPr sz="3200"/>
          </a:p>
          <a:p>
            <a:pPr marL="0" indent="0">
              <a:spcBef>
                <a:spcPts val="2400"/>
              </a:spcBef>
              <a:spcAft>
                <a:spcPts val="3200"/>
              </a:spcAft>
            </a:pPr>
            <a:endParaRPr>
              <a:solidFill>
                <a:schemeClr val="lt2"/>
              </a:solidFill>
            </a:endParaRPr>
          </a:p>
        </p:txBody>
      </p:sp>
      <p:sp>
        <p:nvSpPr>
          <p:cNvPr id="2394" name="Google Shape;2394;p166"/>
          <p:cNvSpPr/>
          <p:nvPr/>
        </p:nvSpPr>
        <p:spPr>
          <a:xfrm>
            <a:off x="10354250" y="425800"/>
            <a:ext cx="7485600" cy="9368400"/>
          </a:xfrm>
          <a:prstGeom prst="rect">
            <a:avLst/>
          </a:prstGeom>
          <a:noFill/>
          <a:ln w="28575" cap="flat" cmpd="sng">
            <a:solidFill>
              <a:srgbClr val="81ECEC"/>
            </a:solidFill>
            <a:prstDash val="solid"/>
            <a:round/>
            <a:headEnd type="none" w="sm" len="sm"/>
            <a:tailEnd type="none" w="sm" len="sm"/>
          </a:ln>
        </p:spPr>
        <p:txBody>
          <a:bodyPr spcFirstLastPara="1" wrap="square" lIns="182850" tIns="182850" rIns="182850" bIns="182850" anchor="ctr" anchorCtr="0">
            <a:noAutofit/>
          </a:bodyPr>
          <a:lstStyle/>
          <a:p>
            <a:endParaRPr sz="3600"/>
          </a:p>
        </p:txBody>
      </p:sp>
      <p:sp>
        <p:nvSpPr>
          <p:cNvPr id="2395" name="Google Shape;2395;p166"/>
          <p:cNvSpPr/>
          <p:nvPr/>
        </p:nvSpPr>
        <p:spPr>
          <a:xfrm>
            <a:off x="9143994" y="7664850"/>
            <a:ext cx="1524000" cy="2337000"/>
          </a:xfrm>
          <a:prstGeom prst="rect">
            <a:avLst/>
          </a:prstGeom>
          <a:noFill/>
          <a:ln w="28575" cap="flat" cmpd="sng">
            <a:solidFill>
              <a:srgbClr val="81ECEC"/>
            </a:solidFill>
            <a:prstDash val="solid"/>
            <a:round/>
            <a:headEnd type="none" w="sm" len="sm"/>
            <a:tailEnd type="none" w="sm" len="sm"/>
          </a:ln>
        </p:spPr>
        <p:txBody>
          <a:bodyPr spcFirstLastPara="1" wrap="square" lIns="182850" tIns="182850" rIns="182850" bIns="182850" anchor="ctr" anchorCtr="0">
            <a:noAutofit/>
          </a:bodyPr>
          <a:lstStyle/>
          <a:p>
            <a:endParaRPr sz="3600"/>
          </a:p>
        </p:txBody>
      </p:sp>
      <p:pic>
        <p:nvPicPr>
          <p:cNvPr id="2396" name="Google Shape;2396;p166" descr="A series of paper question marks laid against a brown background. The question marks are in shades of cream and brown."/>
          <p:cNvPicPr preferRelativeResize="0"/>
          <p:nvPr/>
        </p:nvPicPr>
        <p:blipFill>
          <a:blip r:embed="rId3">
            <a:alphaModFix/>
          </a:blip>
          <a:stretch>
            <a:fillRect/>
          </a:stretch>
        </p:blipFill>
        <p:spPr>
          <a:xfrm>
            <a:off x="10663864" y="1"/>
            <a:ext cx="6866372" cy="10287002"/>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400"/>
        <p:cNvGrpSpPr/>
        <p:nvPr/>
      </p:nvGrpSpPr>
      <p:grpSpPr>
        <a:xfrm>
          <a:off x="0" y="0"/>
          <a:ext cx="0" cy="0"/>
          <a:chOff x="0" y="0"/>
          <a:chExt cx="0" cy="0"/>
        </a:xfrm>
      </p:grpSpPr>
      <p:sp>
        <p:nvSpPr>
          <p:cNvPr id="2401" name="Google Shape;2401;p167"/>
          <p:cNvSpPr txBox="1">
            <a:spLocks noGrp="1"/>
          </p:cNvSpPr>
          <p:nvPr>
            <p:ph type="title"/>
          </p:nvPr>
        </p:nvSpPr>
        <p:spPr>
          <a:xfrm>
            <a:off x="1912542" y="379900"/>
            <a:ext cx="10622400" cy="2229000"/>
          </a:xfrm>
          <a:prstGeom prst="rect">
            <a:avLst/>
          </a:prstGeom>
        </p:spPr>
        <p:txBody>
          <a:bodyPr spcFirstLastPara="1" vert="horz" wrap="square" lIns="182850" tIns="182850" rIns="182850" bIns="182850" rtlCol="0" anchor="b" anchorCtr="0">
            <a:noAutofit/>
          </a:bodyPr>
          <a:lstStyle/>
          <a:p>
            <a:pPr algn="l"/>
            <a:r>
              <a:rPr lang="en"/>
              <a:t>Responses</a:t>
            </a:r>
            <a:endParaRPr>
              <a:solidFill>
                <a:srgbClr val="434343"/>
              </a:solidFill>
            </a:endParaRPr>
          </a:p>
        </p:txBody>
      </p:sp>
      <p:sp>
        <p:nvSpPr>
          <p:cNvPr id="2402" name="Google Shape;2402;p167"/>
          <p:cNvSpPr txBox="1">
            <a:spLocks noGrp="1"/>
          </p:cNvSpPr>
          <p:nvPr>
            <p:ph type="subTitle" idx="1"/>
          </p:nvPr>
        </p:nvSpPr>
        <p:spPr>
          <a:xfrm>
            <a:off x="1912550" y="2740838"/>
            <a:ext cx="6734400" cy="4062600"/>
          </a:xfrm>
          <a:prstGeom prst="rect">
            <a:avLst/>
          </a:prstGeom>
        </p:spPr>
        <p:txBody>
          <a:bodyPr spcFirstLastPara="1" vert="horz" wrap="square" lIns="182850" tIns="182850" rIns="182850" bIns="182850" rtlCol="0" anchor="t" anchorCtr="0">
            <a:noAutofit/>
          </a:bodyPr>
          <a:lstStyle/>
          <a:p>
            <a:pPr marL="0" indent="0">
              <a:lnSpc>
                <a:spcPct val="115000"/>
              </a:lnSpc>
              <a:spcBef>
                <a:spcPts val="2400"/>
              </a:spcBef>
            </a:pPr>
            <a:r>
              <a:rPr lang="en" sz="3200">
                <a:solidFill>
                  <a:srgbClr val="000000"/>
                </a:solidFill>
              </a:rPr>
              <a:t>“Most of the time we only talk about AI in terms of academic integrity (which is important) but this information frames it in a new way” (Jordan)</a:t>
            </a:r>
            <a:endParaRPr sz="3200"/>
          </a:p>
          <a:p>
            <a:pPr marL="0" indent="0">
              <a:spcBef>
                <a:spcPts val="2400"/>
              </a:spcBef>
              <a:spcAft>
                <a:spcPts val="3200"/>
              </a:spcAft>
            </a:pPr>
            <a:endParaRPr>
              <a:solidFill>
                <a:schemeClr val="lt2"/>
              </a:solidFill>
            </a:endParaRPr>
          </a:p>
        </p:txBody>
      </p:sp>
      <p:sp>
        <p:nvSpPr>
          <p:cNvPr id="2403" name="Google Shape;2403;p167"/>
          <p:cNvSpPr/>
          <p:nvPr/>
        </p:nvSpPr>
        <p:spPr>
          <a:xfrm>
            <a:off x="10354250" y="425800"/>
            <a:ext cx="7485600" cy="9368400"/>
          </a:xfrm>
          <a:prstGeom prst="rect">
            <a:avLst/>
          </a:prstGeom>
          <a:noFill/>
          <a:ln w="28575" cap="flat" cmpd="sng">
            <a:solidFill>
              <a:srgbClr val="81ECEC"/>
            </a:solidFill>
            <a:prstDash val="solid"/>
            <a:round/>
            <a:headEnd type="none" w="sm" len="sm"/>
            <a:tailEnd type="none" w="sm" len="sm"/>
          </a:ln>
        </p:spPr>
        <p:txBody>
          <a:bodyPr spcFirstLastPara="1" wrap="square" lIns="182850" tIns="182850" rIns="182850" bIns="182850" anchor="ctr" anchorCtr="0">
            <a:noAutofit/>
          </a:bodyPr>
          <a:lstStyle/>
          <a:p>
            <a:endParaRPr sz="3600"/>
          </a:p>
        </p:txBody>
      </p:sp>
      <p:sp>
        <p:nvSpPr>
          <p:cNvPr id="2404" name="Google Shape;2404;p167"/>
          <p:cNvSpPr/>
          <p:nvPr/>
        </p:nvSpPr>
        <p:spPr>
          <a:xfrm>
            <a:off x="9143994" y="7664850"/>
            <a:ext cx="1524000" cy="2337000"/>
          </a:xfrm>
          <a:prstGeom prst="rect">
            <a:avLst/>
          </a:prstGeom>
          <a:noFill/>
          <a:ln w="28575" cap="flat" cmpd="sng">
            <a:solidFill>
              <a:srgbClr val="81ECEC"/>
            </a:solidFill>
            <a:prstDash val="solid"/>
            <a:round/>
            <a:headEnd type="none" w="sm" len="sm"/>
            <a:tailEnd type="none" w="sm" len="sm"/>
          </a:ln>
        </p:spPr>
        <p:txBody>
          <a:bodyPr spcFirstLastPara="1" wrap="square" lIns="182850" tIns="182850" rIns="182850" bIns="182850" anchor="ctr" anchorCtr="0">
            <a:noAutofit/>
          </a:bodyPr>
          <a:lstStyle/>
          <a:p>
            <a:endParaRPr sz="3600"/>
          </a:p>
        </p:txBody>
      </p:sp>
      <p:pic>
        <p:nvPicPr>
          <p:cNvPr id="2405" name="Google Shape;2405;p167" descr="A series of paper question marks laid against a brown background. The question marks are in shades of cream and brown."/>
          <p:cNvPicPr preferRelativeResize="0"/>
          <p:nvPr/>
        </p:nvPicPr>
        <p:blipFill>
          <a:blip r:embed="rId3">
            <a:alphaModFix/>
          </a:blip>
          <a:stretch>
            <a:fillRect/>
          </a:stretch>
        </p:blipFill>
        <p:spPr>
          <a:xfrm>
            <a:off x="10663864" y="1"/>
            <a:ext cx="6866372" cy="10287002"/>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409"/>
        <p:cNvGrpSpPr/>
        <p:nvPr/>
      </p:nvGrpSpPr>
      <p:grpSpPr>
        <a:xfrm>
          <a:off x="0" y="0"/>
          <a:ext cx="0" cy="0"/>
          <a:chOff x="0" y="0"/>
          <a:chExt cx="0" cy="0"/>
        </a:xfrm>
      </p:grpSpPr>
      <p:sp>
        <p:nvSpPr>
          <p:cNvPr id="2410" name="Google Shape;2410;p168"/>
          <p:cNvSpPr txBox="1">
            <a:spLocks noGrp="1"/>
          </p:cNvSpPr>
          <p:nvPr>
            <p:ph type="title"/>
          </p:nvPr>
        </p:nvSpPr>
        <p:spPr>
          <a:xfrm>
            <a:off x="1912542" y="379900"/>
            <a:ext cx="10622400" cy="2229000"/>
          </a:xfrm>
          <a:prstGeom prst="rect">
            <a:avLst/>
          </a:prstGeom>
        </p:spPr>
        <p:txBody>
          <a:bodyPr spcFirstLastPara="1" vert="horz" wrap="square" lIns="182850" tIns="182850" rIns="182850" bIns="182850" rtlCol="0" anchor="b" anchorCtr="0">
            <a:noAutofit/>
          </a:bodyPr>
          <a:lstStyle/>
          <a:p>
            <a:pPr algn="l"/>
            <a:r>
              <a:rPr lang="en"/>
              <a:t>Responses</a:t>
            </a:r>
            <a:endParaRPr>
              <a:solidFill>
                <a:srgbClr val="434343"/>
              </a:solidFill>
            </a:endParaRPr>
          </a:p>
        </p:txBody>
      </p:sp>
      <p:sp>
        <p:nvSpPr>
          <p:cNvPr id="2411" name="Google Shape;2411;p168"/>
          <p:cNvSpPr txBox="1">
            <a:spLocks noGrp="1"/>
          </p:cNvSpPr>
          <p:nvPr>
            <p:ph type="subTitle" idx="1"/>
          </p:nvPr>
        </p:nvSpPr>
        <p:spPr>
          <a:xfrm>
            <a:off x="1912550" y="2740838"/>
            <a:ext cx="6734400" cy="4062600"/>
          </a:xfrm>
          <a:prstGeom prst="rect">
            <a:avLst/>
          </a:prstGeom>
        </p:spPr>
        <p:txBody>
          <a:bodyPr spcFirstLastPara="1" vert="horz" wrap="square" lIns="182850" tIns="182850" rIns="182850" bIns="182850" rtlCol="0" anchor="t" anchorCtr="0">
            <a:noAutofit/>
          </a:bodyPr>
          <a:lstStyle/>
          <a:p>
            <a:pPr marL="0" indent="0">
              <a:lnSpc>
                <a:spcPct val="115000"/>
              </a:lnSpc>
              <a:spcBef>
                <a:spcPts val="2400"/>
              </a:spcBef>
            </a:pPr>
            <a:r>
              <a:rPr lang="en" sz="3200">
                <a:solidFill>
                  <a:srgbClr val="000000"/>
                </a:solidFill>
              </a:rPr>
              <a:t>“As a society I feel like we never care about what goes on behind closed doors, instead we are content with the shiny new toy and want to see what it can do, and leave the rest for someone else to worry about.” (Jean)</a:t>
            </a:r>
            <a:endParaRPr sz="3200"/>
          </a:p>
          <a:p>
            <a:pPr marL="0" indent="0">
              <a:spcBef>
                <a:spcPts val="2400"/>
              </a:spcBef>
              <a:spcAft>
                <a:spcPts val="3200"/>
              </a:spcAft>
            </a:pPr>
            <a:endParaRPr>
              <a:solidFill>
                <a:schemeClr val="lt2"/>
              </a:solidFill>
            </a:endParaRPr>
          </a:p>
        </p:txBody>
      </p:sp>
      <p:sp>
        <p:nvSpPr>
          <p:cNvPr id="2412" name="Google Shape;2412;p168"/>
          <p:cNvSpPr/>
          <p:nvPr/>
        </p:nvSpPr>
        <p:spPr>
          <a:xfrm>
            <a:off x="10354250" y="425800"/>
            <a:ext cx="7485600" cy="9368400"/>
          </a:xfrm>
          <a:prstGeom prst="rect">
            <a:avLst/>
          </a:prstGeom>
          <a:noFill/>
          <a:ln w="28575" cap="flat" cmpd="sng">
            <a:solidFill>
              <a:srgbClr val="81ECEC"/>
            </a:solidFill>
            <a:prstDash val="solid"/>
            <a:round/>
            <a:headEnd type="none" w="sm" len="sm"/>
            <a:tailEnd type="none" w="sm" len="sm"/>
          </a:ln>
        </p:spPr>
        <p:txBody>
          <a:bodyPr spcFirstLastPara="1" wrap="square" lIns="182850" tIns="182850" rIns="182850" bIns="182850" anchor="ctr" anchorCtr="0">
            <a:noAutofit/>
          </a:bodyPr>
          <a:lstStyle/>
          <a:p>
            <a:endParaRPr sz="3600"/>
          </a:p>
        </p:txBody>
      </p:sp>
      <p:sp>
        <p:nvSpPr>
          <p:cNvPr id="2413" name="Google Shape;2413;p168"/>
          <p:cNvSpPr/>
          <p:nvPr/>
        </p:nvSpPr>
        <p:spPr>
          <a:xfrm>
            <a:off x="9143994" y="7664850"/>
            <a:ext cx="1524000" cy="2337000"/>
          </a:xfrm>
          <a:prstGeom prst="rect">
            <a:avLst/>
          </a:prstGeom>
          <a:noFill/>
          <a:ln w="28575" cap="flat" cmpd="sng">
            <a:solidFill>
              <a:srgbClr val="81ECEC"/>
            </a:solidFill>
            <a:prstDash val="solid"/>
            <a:round/>
            <a:headEnd type="none" w="sm" len="sm"/>
            <a:tailEnd type="none" w="sm" len="sm"/>
          </a:ln>
        </p:spPr>
        <p:txBody>
          <a:bodyPr spcFirstLastPara="1" wrap="square" lIns="182850" tIns="182850" rIns="182850" bIns="182850" anchor="ctr" anchorCtr="0">
            <a:noAutofit/>
          </a:bodyPr>
          <a:lstStyle/>
          <a:p>
            <a:endParaRPr sz="3600"/>
          </a:p>
        </p:txBody>
      </p:sp>
      <p:pic>
        <p:nvPicPr>
          <p:cNvPr id="2414" name="Google Shape;2414;p168" descr="A series of paper question marks laid against a brown background. The question marks are in shades of cream and brown."/>
          <p:cNvPicPr preferRelativeResize="0"/>
          <p:nvPr/>
        </p:nvPicPr>
        <p:blipFill>
          <a:blip r:embed="rId3">
            <a:alphaModFix/>
          </a:blip>
          <a:stretch>
            <a:fillRect/>
          </a:stretch>
        </p:blipFill>
        <p:spPr>
          <a:xfrm>
            <a:off x="10663864" y="1"/>
            <a:ext cx="6866372" cy="10287002"/>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418"/>
        <p:cNvGrpSpPr/>
        <p:nvPr/>
      </p:nvGrpSpPr>
      <p:grpSpPr>
        <a:xfrm>
          <a:off x="0" y="0"/>
          <a:ext cx="0" cy="0"/>
          <a:chOff x="0" y="0"/>
          <a:chExt cx="0" cy="0"/>
        </a:xfrm>
      </p:grpSpPr>
      <p:sp>
        <p:nvSpPr>
          <p:cNvPr id="2419" name="Google Shape;2419;p169"/>
          <p:cNvSpPr txBox="1">
            <a:spLocks noGrp="1"/>
          </p:cNvSpPr>
          <p:nvPr>
            <p:ph type="title"/>
          </p:nvPr>
        </p:nvSpPr>
        <p:spPr>
          <a:xfrm>
            <a:off x="1912542" y="379900"/>
            <a:ext cx="10622400" cy="2229000"/>
          </a:xfrm>
          <a:prstGeom prst="rect">
            <a:avLst/>
          </a:prstGeom>
        </p:spPr>
        <p:txBody>
          <a:bodyPr spcFirstLastPara="1" vert="horz" wrap="square" lIns="182850" tIns="182850" rIns="182850" bIns="182850" rtlCol="0" anchor="b" anchorCtr="0">
            <a:noAutofit/>
          </a:bodyPr>
          <a:lstStyle/>
          <a:p>
            <a:pPr algn="l"/>
            <a:r>
              <a:rPr lang="en"/>
              <a:t>Responses</a:t>
            </a:r>
            <a:endParaRPr>
              <a:solidFill>
                <a:srgbClr val="434343"/>
              </a:solidFill>
            </a:endParaRPr>
          </a:p>
        </p:txBody>
      </p:sp>
      <p:sp>
        <p:nvSpPr>
          <p:cNvPr id="2420" name="Google Shape;2420;p169"/>
          <p:cNvSpPr txBox="1">
            <a:spLocks noGrp="1"/>
          </p:cNvSpPr>
          <p:nvPr>
            <p:ph type="subTitle" idx="1"/>
          </p:nvPr>
        </p:nvSpPr>
        <p:spPr>
          <a:xfrm>
            <a:off x="1912550" y="2740838"/>
            <a:ext cx="6734400" cy="4062600"/>
          </a:xfrm>
          <a:prstGeom prst="rect">
            <a:avLst/>
          </a:prstGeom>
        </p:spPr>
        <p:txBody>
          <a:bodyPr spcFirstLastPara="1" vert="horz" wrap="square" lIns="182850" tIns="182850" rIns="182850" bIns="182850" rtlCol="0" anchor="t" anchorCtr="0">
            <a:noAutofit/>
          </a:bodyPr>
          <a:lstStyle/>
          <a:p>
            <a:pPr marL="0" indent="0">
              <a:lnSpc>
                <a:spcPct val="115000"/>
              </a:lnSpc>
              <a:spcBef>
                <a:spcPts val="2400"/>
              </a:spcBef>
            </a:pPr>
            <a:r>
              <a:rPr lang="en" sz="3200">
                <a:solidFill>
                  <a:srgbClr val="000000"/>
                </a:solidFill>
              </a:rPr>
              <a:t>“We are asking the wrong questions: ‘Can we do this’ instead of ‘should we.’” (Alex)</a:t>
            </a:r>
            <a:endParaRPr sz="3200"/>
          </a:p>
          <a:p>
            <a:pPr marL="0" indent="0">
              <a:spcBef>
                <a:spcPts val="2400"/>
              </a:spcBef>
              <a:spcAft>
                <a:spcPts val="3200"/>
              </a:spcAft>
            </a:pPr>
            <a:endParaRPr>
              <a:solidFill>
                <a:schemeClr val="lt2"/>
              </a:solidFill>
            </a:endParaRPr>
          </a:p>
        </p:txBody>
      </p:sp>
      <p:sp>
        <p:nvSpPr>
          <p:cNvPr id="2421" name="Google Shape;2421;p169"/>
          <p:cNvSpPr/>
          <p:nvPr/>
        </p:nvSpPr>
        <p:spPr>
          <a:xfrm>
            <a:off x="10354250" y="425800"/>
            <a:ext cx="7485600" cy="9368400"/>
          </a:xfrm>
          <a:prstGeom prst="rect">
            <a:avLst/>
          </a:prstGeom>
          <a:noFill/>
          <a:ln w="28575" cap="flat" cmpd="sng">
            <a:solidFill>
              <a:srgbClr val="81ECEC"/>
            </a:solidFill>
            <a:prstDash val="solid"/>
            <a:round/>
            <a:headEnd type="none" w="sm" len="sm"/>
            <a:tailEnd type="none" w="sm" len="sm"/>
          </a:ln>
        </p:spPr>
        <p:txBody>
          <a:bodyPr spcFirstLastPara="1" wrap="square" lIns="182850" tIns="182850" rIns="182850" bIns="182850" anchor="ctr" anchorCtr="0">
            <a:noAutofit/>
          </a:bodyPr>
          <a:lstStyle/>
          <a:p>
            <a:endParaRPr sz="3600"/>
          </a:p>
        </p:txBody>
      </p:sp>
      <p:sp>
        <p:nvSpPr>
          <p:cNvPr id="2422" name="Google Shape;2422;p169"/>
          <p:cNvSpPr/>
          <p:nvPr/>
        </p:nvSpPr>
        <p:spPr>
          <a:xfrm>
            <a:off x="9143994" y="7664850"/>
            <a:ext cx="1524000" cy="2337000"/>
          </a:xfrm>
          <a:prstGeom prst="rect">
            <a:avLst/>
          </a:prstGeom>
          <a:noFill/>
          <a:ln w="28575" cap="flat" cmpd="sng">
            <a:solidFill>
              <a:srgbClr val="81ECEC"/>
            </a:solidFill>
            <a:prstDash val="solid"/>
            <a:round/>
            <a:headEnd type="none" w="sm" len="sm"/>
            <a:tailEnd type="none" w="sm" len="sm"/>
          </a:ln>
        </p:spPr>
        <p:txBody>
          <a:bodyPr spcFirstLastPara="1" wrap="square" lIns="182850" tIns="182850" rIns="182850" bIns="182850" anchor="ctr" anchorCtr="0">
            <a:noAutofit/>
          </a:bodyPr>
          <a:lstStyle/>
          <a:p>
            <a:endParaRPr sz="3600"/>
          </a:p>
        </p:txBody>
      </p:sp>
      <p:pic>
        <p:nvPicPr>
          <p:cNvPr id="2423" name="Google Shape;2423;p169" descr="A series of paper question marks laid against a brown background. The question marks are in shades of cream and brown."/>
          <p:cNvPicPr preferRelativeResize="0"/>
          <p:nvPr/>
        </p:nvPicPr>
        <p:blipFill>
          <a:blip r:embed="rId3">
            <a:alphaModFix/>
          </a:blip>
          <a:stretch>
            <a:fillRect/>
          </a:stretch>
        </p:blipFill>
        <p:spPr>
          <a:xfrm>
            <a:off x="10663864" y="1"/>
            <a:ext cx="6866372" cy="10287002"/>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427"/>
        <p:cNvGrpSpPr/>
        <p:nvPr/>
      </p:nvGrpSpPr>
      <p:grpSpPr>
        <a:xfrm>
          <a:off x="0" y="0"/>
          <a:ext cx="0" cy="0"/>
          <a:chOff x="0" y="0"/>
          <a:chExt cx="0" cy="0"/>
        </a:xfrm>
      </p:grpSpPr>
      <p:sp>
        <p:nvSpPr>
          <p:cNvPr id="2428" name="Google Shape;2428;p170"/>
          <p:cNvSpPr txBox="1">
            <a:spLocks noGrp="1"/>
          </p:cNvSpPr>
          <p:nvPr>
            <p:ph type="title" idx="4"/>
          </p:nvPr>
        </p:nvSpPr>
        <p:spPr>
          <a:xfrm>
            <a:off x="-93300" y="1854150"/>
            <a:ext cx="18288000" cy="964800"/>
          </a:xfrm>
          <a:prstGeom prst="rect">
            <a:avLst/>
          </a:prstGeom>
        </p:spPr>
        <p:txBody>
          <a:bodyPr spcFirstLastPara="1" vert="horz" wrap="square" lIns="182850" tIns="182850" rIns="182850" bIns="182850" rtlCol="0" anchor="t" anchorCtr="0">
            <a:noAutofit/>
          </a:bodyPr>
          <a:lstStyle/>
          <a:p>
            <a:r>
              <a:rPr lang="en" b="0">
                <a:solidFill>
                  <a:srgbClr val="434343"/>
                </a:solidFill>
              </a:rPr>
              <a:t>Scaleable</a:t>
            </a:r>
            <a:endParaRPr b="0">
              <a:solidFill>
                <a:srgbClr val="434343"/>
              </a:solidFill>
            </a:endParaRPr>
          </a:p>
        </p:txBody>
      </p:sp>
      <p:pic>
        <p:nvPicPr>
          <p:cNvPr id="2" name="Picture 4">
            <a:extLst>
              <a:ext uri="{FF2B5EF4-FFF2-40B4-BE49-F238E27FC236}">
                <a16:creationId xmlns:a16="http://schemas.microsoft.com/office/drawing/2014/main" id="{C99C2C1A-0734-1010-1C6D-115087D5981D}"/>
              </a:ext>
            </a:extLst>
          </p:cNvPr>
          <p:cNvPicPr>
            <a:picLocks noChangeAspect="1"/>
          </p:cNvPicPr>
          <p:nvPr/>
        </p:nvPicPr>
        <p:blipFill>
          <a:blip r:embed="rId3"/>
          <a:srcRect/>
          <a:stretch>
            <a:fillRect/>
          </a:stretch>
        </p:blipFill>
        <p:spPr>
          <a:xfrm>
            <a:off x="14333556" y="435297"/>
            <a:ext cx="3280114" cy="1186805"/>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432"/>
        <p:cNvGrpSpPr/>
        <p:nvPr/>
      </p:nvGrpSpPr>
      <p:grpSpPr>
        <a:xfrm>
          <a:off x="0" y="0"/>
          <a:ext cx="0" cy="0"/>
          <a:chOff x="0" y="0"/>
          <a:chExt cx="0" cy="0"/>
        </a:xfrm>
      </p:grpSpPr>
      <p:sp>
        <p:nvSpPr>
          <p:cNvPr id="2433" name="Google Shape;2433;p171"/>
          <p:cNvSpPr txBox="1">
            <a:spLocks noGrp="1"/>
          </p:cNvSpPr>
          <p:nvPr>
            <p:ph type="title" idx="4"/>
          </p:nvPr>
        </p:nvSpPr>
        <p:spPr>
          <a:xfrm>
            <a:off x="-93300" y="1854150"/>
            <a:ext cx="18288000" cy="964800"/>
          </a:xfrm>
          <a:prstGeom prst="rect">
            <a:avLst/>
          </a:prstGeom>
        </p:spPr>
        <p:txBody>
          <a:bodyPr spcFirstLastPara="1" vert="horz" wrap="square" lIns="182850" tIns="182850" rIns="182850" bIns="182850" rtlCol="0" anchor="t" anchorCtr="0">
            <a:noAutofit/>
          </a:bodyPr>
          <a:lstStyle/>
          <a:p>
            <a:r>
              <a:rPr lang="en" b="0">
                <a:solidFill>
                  <a:srgbClr val="434343"/>
                </a:solidFill>
              </a:rPr>
              <a:t>Scaleable</a:t>
            </a:r>
            <a:endParaRPr b="0">
              <a:solidFill>
                <a:srgbClr val="434343"/>
              </a:solidFill>
            </a:endParaRPr>
          </a:p>
        </p:txBody>
      </p:sp>
      <p:sp>
        <p:nvSpPr>
          <p:cNvPr id="2434" name="Google Shape;2434;p171"/>
          <p:cNvSpPr txBox="1">
            <a:spLocks noGrp="1"/>
          </p:cNvSpPr>
          <p:nvPr>
            <p:ph type="ctrTitle"/>
          </p:nvPr>
        </p:nvSpPr>
        <p:spPr>
          <a:xfrm>
            <a:off x="1717856" y="3012750"/>
            <a:ext cx="6339000" cy="1289400"/>
          </a:xfrm>
          <a:prstGeom prst="rect">
            <a:avLst/>
          </a:prstGeom>
        </p:spPr>
        <p:txBody>
          <a:bodyPr spcFirstLastPara="1" vert="horz" wrap="square" lIns="182850" tIns="182850" rIns="182850" bIns="182850" rtlCol="0" anchor="b" anchorCtr="0">
            <a:noAutofit/>
          </a:bodyPr>
          <a:lstStyle/>
          <a:p>
            <a:r>
              <a:rPr lang="en" b="0"/>
              <a:t>Polls</a:t>
            </a:r>
            <a:endParaRPr b="0"/>
          </a:p>
        </p:txBody>
      </p:sp>
      <p:sp>
        <p:nvSpPr>
          <p:cNvPr id="2435" name="Google Shape;2435;p171"/>
          <p:cNvSpPr txBox="1">
            <a:spLocks noGrp="1"/>
          </p:cNvSpPr>
          <p:nvPr>
            <p:ph type="subTitle" idx="1"/>
          </p:nvPr>
        </p:nvSpPr>
        <p:spPr>
          <a:xfrm>
            <a:off x="2136800" y="4302150"/>
            <a:ext cx="6339000" cy="2224800"/>
          </a:xfrm>
          <a:prstGeom prst="rect">
            <a:avLst/>
          </a:prstGeom>
        </p:spPr>
        <p:txBody>
          <a:bodyPr spcFirstLastPara="1" vert="horz" wrap="square" lIns="182850" tIns="182850" rIns="182850" bIns="182850" rtlCol="0" anchor="t" anchorCtr="0">
            <a:noAutofit/>
          </a:bodyPr>
          <a:lstStyle/>
          <a:p>
            <a:pPr marL="0" indent="0" algn="l">
              <a:lnSpc>
                <a:spcPct val="115000"/>
              </a:lnSpc>
              <a:spcBef>
                <a:spcPts val="2400"/>
              </a:spcBef>
              <a:spcAft>
                <a:spcPts val="2400"/>
              </a:spcAft>
            </a:pPr>
            <a:r>
              <a:rPr lang="en">
                <a:solidFill>
                  <a:srgbClr val="000000"/>
                </a:solidFill>
              </a:rPr>
              <a:t>take the temperature of the room on issues related to generative AI and see the results in graph or pie-chart form</a:t>
            </a:r>
            <a:endParaRPr sz="3600">
              <a:solidFill>
                <a:schemeClr val="dk1"/>
              </a:solidFill>
            </a:endParaRPr>
          </a:p>
        </p:txBody>
      </p:sp>
      <p:pic>
        <p:nvPicPr>
          <p:cNvPr id="2" name="Picture 4">
            <a:extLst>
              <a:ext uri="{FF2B5EF4-FFF2-40B4-BE49-F238E27FC236}">
                <a16:creationId xmlns:a16="http://schemas.microsoft.com/office/drawing/2014/main" id="{F9BC530C-E0A9-A0FB-F767-3F9D33313181}"/>
              </a:ext>
            </a:extLst>
          </p:cNvPr>
          <p:cNvPicPr>
            <a:picLocks noChangeAspect="1"/>
          </p:cNvPicPr>
          <p:nvPr/>
        </p:nvPicPr>
        <p:blipFill>
          <a:blip r:embed="rId3"/>
          <a:srcRect/>
          <a:stretch>
            <a:fillRect/>
          </a:stretch>
        </p:blipFill>
        <p:spPr>
          <a:xfrm>
            <a:off x="14333556" y="435297"/>
            <a:ext cx="3280114" cy="1186805"/>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439"/>
        <p:cNvGrpSpPr/>
        <p:nvPr/>
      </p:nvGrpSpPr>
      <p:grpSpPr>
        <a:xfrm>
          <a:off x="0" y="0"/>
          <a:ext cx="0" cy="0"/>
          <a:chOff x="0" y="0"/>
          <a:chExt cx="0" cy="0"/>
        </a:xfrm>
      </p:grpSpPr>
      <p:sp>
        <p:nvSpPr>
          <p:cNvPr id="2440" name="Google Shape;2440;p172"/>
          <p:cNvSpPr txBox="1">
            <a:spLocks noGrp="1"/>
          </p:cNvSpPr>
          <p:nvPr>
            <p:ph type="title" idx="4"/>
          </p:nvPr>
        </p:nvSpPr>
        <p:spPr>
          <a:xfrm>
            <a:off x="-93300" y="1854150"/>
            <a:ext cx="18288000" cy="964800"/>
          </a:xfrm>
          <a:prstGeom prst="rect">
            <a:avLst/>
          </a:prstGeom>
        </p:spPr>
        <p:txBody>
          <a:bodyPr spcFirstLastPara="1" vert="horz" wrap="square" lIns="182850" tIns="182850" rIns="182850" bIns="182850" rtlCol="0" anchor="t" anchorCtr="0">
            <a:noAutofit/>
          </a:bodyPr>
          <a:lstStyle/>
          <a:p>
            <a:r>
              <a:rPr lang="en" b="0">
                <a:solidFill>
                  <a:srgbClr val="434343"/>
                </a:solidFill>
              </a:rPr>
              <a:t>Scaleable</a:t>
            </a:r>
            <a:endParaRPr b="0">
              <a:solidFill>
                <a:srgbClr val="434343"/>
              </a:solidFill>
            </a:endParaRPr>
          </a:p>
        </p:txBody>
      </p:sp>
      <p:sp>
        <p:nvSpPr>
          <p:cNvPr id="2441" name="Google Shape;2441;p172"/>
          <p:cNvSpPr txBox="1">
            <a:spLocks noGrp="1"/>
          </p:cNvSpPr>
          <p:nvPr>
            <p:ph type="ctrTitle"/>
          </p:nvPr>
        </p:nvSpPr>
        <p:spPr>
          <a:xfrm>
            <a:off x="1717856" y="3012750"/>
            <a:ext cx="6339000" cy="1289400"/>
          </a:xfrm>
          <a:prstGeom prst="rect">
            <a:avLst/>
          </a:prstGeom>
        </p:spPr>
        <p:txBody>
          <a:bodyPr spcFirstLastPara="1" vert="horz" wrap="square" lIns="182850" tIns="182850" rIns="182850" bIns="182850" rtlCol="0" anchor="b" anchorCtr="0">
            <a:noAutofit/>
          </a:bodyPr>
          <a:lstStyle/>
          <a:p>
            <a:r>
              <a:rPr lang="en" b="0"/>
              <a:t>Polls</a:t>
            </a:r>
            <a:endParaRPr b="0"/>
          </a:p>
        </p:txBody>
      </p:sp>
      <p:sp>
        <p:nvSpPr>
          <p:cNvPr id="2442" name="Google Shape;2442;p172"/>
          <p:cNvSpPr txBox="1">
            <a:spLocks noGrp="1"/>
          </p:cNvSpPr>
          <p:nvPr>
            <p:ph type="subTitle" idx="1"/>
          </p:nvPr>
        </p:nvSpPr>
        <p:spPr>
          <a:xfrm>
            <a:off x="2136800" y="4302150"/>
            <a:ext cx="6339000" cy="2224800"/>
          </a:xfrm>
          <a:prstGeom prst="rect">
            <a:avLst/>
          </a:prstGeom>
        </p:spPr>
        <p:txBody>
          <a:bodyPr spcFirstLastPara="1" vert="horz" wrap="square" lIns="182850" tIns="182850" rIns="182850" bIns="182850" rtlCol="0" anchor="t" anchorCtr="0">
            <a:noAutofit/>
          </a:bodyPr>
          <a:lstStyle/>
          <a:p>
            <a:pPr marL="0" indent="0" algn="l">
              <a:lnSpc>
                <a:spcPct val="115000"/>
              </a:lnSpc>
              <a:spcBef>
                <a:spcPts val="2400"/>
              </a:spcBef>
              <a:spcAft>
                <a:spcPts val="2400"/>
              </a:spcAft>
            </a:pPr>
            <a:r>
              <a:rPr lang="en">
                <a:solidFill>
                  <a:srgbClr val="000000"/>
                </a:solidFill>
              </a:rPr>
              <a:t>take the temperature of the room on issues related to generative AI and see the results in graph or pie-chart form</a:t>
            </a:r>
            <a:endParaRPr sz="3600">
              <a:solidFill>
                <a:schemeClr val="dk1"/>
              </a:solidFill>
            </a:endParaRPr>
          </a:p>
        </p:txBody>
      </p:sp>
      <p:sp>
        <p:nvSpPr>
          <p:cNvPr id="2443" name="Google Shape;2443;p172"/>
          <p:cNvSpPr txBox="1">
            <a:spLocks noGrp="1"/>
          </p:cNvSpPr>
          <p:nvPr>
            <p:ph type="ctrTitle" idx="2"/>
          </p:nvPr>
        </p:nvSpPr>
        <p:spPr>
          <a:xfrm>
            <a:off x="10024056" y="3012750"/>
            <a:ext cx="6339000" cy="1289400"/>
          </a:xfrm>
          <a:prstGeom prst="rect">
            <a:avLst/>
          </a:prstGeom>
        </p:spPr>
        <p:txBody>
          <a:bodyPr spcFirstLastPara="1" vert="horz" wrap="square" lIns="182850" tIns="182850" rIns="182850" bIns="182850" rtlCol="0" anchor="b" anchorCtr="0">
            <a:noAutofit/>
          </a:bodyPr>
          <a:lstStyle/>
          <a:p>
            <a:r>
              <a:rPr lang="en" b="0"/>
              <a:t>Position statements</a:t>
            </a:r>
            <a:endParaRPr b="0"/>
          </a:p>
        </p:txBody>
      </p:sp>
      <p:sp>
        <p:nvSpPr>
          <p:cNvPr id="2444" name="Google Shape;2444;p172"/>
          <p:cNvSpPr txBox="1">
            <a:spLocks noGrp="1"/>
          </p:cNvSpPr>
          <p:nvPr>
            <p:ph type="subTitle" idx="3"/>
          </p:nvPr>
        </p:nvSpPr>
        <p:spPr>
          <a:xfrm>
            <a:off x="9636750" y="4302150"/>
            <a:ext cx="7113600" cy="2224800"/>
          </a:xfrm>
          <a:prstGeom prst="rect">
            <a:avLst/>
          </a:prstGeom>
        </p:spPr>
        <p:txBody>
          <a:bodyPr spcFirstLastPara="1" vert="horz" wrap="square" lIns="182850" tIns="182850" rIns="182850" bIns="182850" rtlCol="0" anchor="t" anchorCtr="0">
            <a:noAutofit/>
          </a:bodyPr>
          <a:lstStyle/>
          <a:p>
            <a:pPr marL="0" indent="0" algn="l">
              <a:lnSpc>
                <a:spcPct val="115000"/>
              </a:lnSpc>
              <a:spcBef>
                <a:spcPts val="2400"/>
              </a:spcBef>
              <a:spcAft>
                <a:spcPts val="2400"/>
              </a:spcAft>
            </a:pPr>
            <a:r>
              <a:rPr lang="en">
                <a:solidFill>
                  <a:srgbClr val="000000"/>
                </a:solidFill>
              </a:rPr>
              <a:t>have students do the metacognitive work to articulate their position on generative AI. Will they use it? In what ways? To achieve what ends? If they won’t use it, what has shaped that decision? </a:t>
            </a:r>
            <a:endParaRPr/>
          </a:p>
        </p:txBody>
      </p:sp>
      <p:pic>
        <p:nvPicPr>
          <p:cNvPr id="2" name="Picture 4">
            <a:extLst>
              <a:ext uri="{FF2B5EF4-FFF2-40B4-BE49-F238E27FC236}">
                <a16:creationId xmlns:a16="http://schemas.microsoft.com/office/drawing/2014/main" id="{C2110646-9C01-B12A-6312-4E43747B321A}"/>
              </a:ext>
            </a:extLst>
          </p:cNvPr>
          <p:cNvPicPr>
            <a:picLocks noChangeAspect="1"/>
          </p:cNvPicPr>
          <p:nvPr/>
        </p:nvPicPr>
        <p:blipFill>
          <a:blip r:embed="rId3"/>
          <a:srcRect/>
          <a:stretch>
            <a:fillRect/>
          </a:stretch>
        </p:blipFill>
        <p:spPr>
          <a:xfrm>
            <a:off x="14333556" y="435297"/>
            <a:ext cx="3280114" cy="1186805"/>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460"/>
        <p:cNvGrpSpPr/>
        <p:nvPr/>
      </p:nvGrpSpPr>
      <p:grpSpPr>
        <a:xfrm>
          <a:off x="0" y="0"/>
          <a:ext cx="0" cy="0"/>
          <a:chOff x="0" y="0"/>
          <a:chExt cx="0" cy="0"/>
        </a:xfrm>
      </p:grpSpPr>
      <p:sp>
        <p:nvSpPr>
          <p:cNvPr id="2461" name="Google Shape;2461;p175"/>
          <p:cNvSpPr txBox="1">
            <a:spLocks noGrp="1"/>
          </p:cNvSpPr>
          <p:nvPr>
            <p:ph type="title" idx="4"/>
          </p:nvPr>
        </p:nvSpPr>
        <p:spPr>
          <a:xfrm>
            <a:off x="-23700" y="1854150"/>
            <a:ext cx="18288000" cy="964800"/>
          </a:xfrm>
          <a:prstGeom prst="rect">
            <a:avLst/>
          </a:prstGeom>
        </p:spPr>
        <p:txBody>
          <a:bodyPr spcFirstLastPara="1" vert="horz" wrap="square" lIns="182850" tIns="182850" rIns="182850" bIns="182850" rtlCol="0" anchor="t" anchorCtr="0">
            <a:noAutofit/>
          </a:bodyPr>
          <a:lstStyle/>
          <a:p>
            <a:r>
              <a:rPr lang="en" sz="4800" b="0">
                <a:solidFill>
                  <a:srgbClr val="434343"/>
                </a:solidFill>
              </a:rPr>
              <a:t>Draft and redraft</a:t>
            </a:r>
            <a:endParaRPr sz="4800" b="0">
              <a:solidFill>
                <a:srgbClr val="434343"/>
              </a:solidFill>
            </a:endParaRPr>
          </a:p>
        </p:txBody>
      </p:sp>
      <p:cxnSp>
        <p:nvCxnSpPr>
          <p:cNvPr id="2462" name="Google Shape;2462;p175"/>
          <p:cNvCxnSpPr/>
          <p:nvPr/>
        </p:nvCxnSpPr>
        <p:spPr>
          <a:xfrm>
            <a:off x="9101100" y="3882850"/>
            <a:ext cx="0" cy="3855000"/>
          </a:xfrm>
          <a:prstGeom prst="straightConnector1">
            <a:avLst/>
          </a:prstGeom>
          <a:noFill/>
          <a:ln w="38100" cap="flat" cmpd="sng">
            <a:solidFill>
              <a:srgbClr val="81ECEC"/>
            </a:solidFill>
            <a:prstDash val="solid"/>
            <a:round/>
            <a:headEnd type="none" w="med" len="med"/>
            <a:tailEnd type="none" w="med" len="med"/>
          </a:ln>
        </p:spPr>
      </p:cxnSp>
      <p:pic>
        <p:nvPicPr>
          <p:cNvPr id="2" name="Picture 4">
            <a:extLst>
              <a:ext uri="{FF2B5EF4-FFF2-40B4-BE49-F238E27FC236}">
                <a16:creationId xmlns:a16="http://schemas.microsoft.com/office/drawing/2014/main" id="{1518A370-6C78-E432-78FB-BCE905BA3EDF}"/>
              </a:ext>
            </a:extLst>
          </p:cNvPr>
          <p:cNvPicPr>
            <a:picLocks noChangeAspect="1"/>
          </p:cNvPicPr>
          <p:nvPr/>
        </p:nvPicPr>
        <p:blipFill>
          <a:blip r:embed="rId3"/>
          <a:srcRect/>
          <a:stretch>
            <a:fillRect/>
          </a:stretch>
        </p:blipFill>
        <p:spPr>
          <a:xfrm>
            <a:off x="14333556" y="435297"/>
            <a:ext cx="3280114" cy="1186805"/>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466"/>
        <p:cNvGrpSpPr/>
        <p:nvPr/>
      </p:nvGrpSpPr>
      <p:grpSpPr>
        <a:xfrm>
          <a:off x="0" y="0"/>
          <a:ext cx="0" cy="0"/>
          <a:chOff x="0" y="0"/>
          <a:chExt cx="0" cy="0"/>
        </a:xfrm>
      </p:grpSpPr>
      <p:sp>
        <p:nvSpPr>
          <p:cNvPr id="2467" name="Google Shape;2467;p176"/>
          <p:cNvSpPr txBox="1">
            <a:spLocks noGrp="1"/>
          </p:cNvSpPr>
          <p:nvPr>
            <p:ph type="title" idx="4"/>
          </p:nvPr>
        </p:nvSpPr>
        <p:spPr>
          <a:xfrm>
            <a:off x="-23700" y="1854150"/>
            <a:ext cx="18288000" cy="964800"/>
          </a:xfrm>
          <a:prstGeom prst="rect">
            <a:avLst/>
          </a:prstGeom>
        </p:spPr>
        <p:txBody>
          <a:bodyPr spcFirstLastPara="1" vert="horz" wrap="square" lIns="182850" tIns="182850" rIns="182850" bIns="182850" rtlCol="0" anchor="t" anchorCtr="0">
            <a:noAutofit/>
          </a:bodyPr>
          <a:lstStyle/>
          <a:p>
            <a:r>
              <a:rPr lang="en" sz="4800" b="0">
                <a:solidFill>
                  <a:srgbClr val="434343"/>
                </a:solidFill>
              </a:rPr>
              <a:t>Draft and redraft</a:t>
            </a:r>
            <a:endParaRPr sz="4800" b="0">
              <a:solidFill>
                <a:srgbClr val="434343"/>
              </a:solidFill>
            </a:endParaRPr>
          </a:p>
        </p:txBody>
      </p:sp>
      <p:cxnSp>
        <p:nvCxnSpPr>
          <p:cNvPr id="2468" name="Google Shape;2468;p176"/>
          <p:cNvCxnSpPr/>
          <p:nvPr/>
        </p:nvCxnSpPr>
        <p:spPr>
          <a:xfrm>
            <a:off x="9101100" y="3882850"/>
            <a:ext cx="0" cy="3855000"/>
          </a:xfrm>
          <a:prstGeom prst="straightConnector1">
            <a:avLst/>
          </a:prstGeom>
          <a:noFill/>
          <a:ln w="38100" cap="flat" cmpd="sng">
            <a:solidFill>
              <a:srgbClr val="81ECEC"/>
            </a:solidFill>
            <a:prstDash val="solid"/>
            <a:round/>
            <a:headEnd type="none" w="med" len="med"/>
            <a:tailEnd type="none" w="med" len="med"/>
          </a:ln>
        </p:spPr>
      </p:cxnSp>
      <p:sp>
        <p:nvSpPr>
          <p:cNvPr id="2469" name="Google Shape;2469;p176"/>
          <p:cNvSpPr txBox="1"/>
          <p:nvPr/>
        </p:nvSpPr>
        <p:spPr>
          <a:xfrm>
            <a:off x="2488900" y="3346100"/>
            <a:ext cx="5912400" cy="4789200"/>
          </a:xfrm>
          <a:prstGeom prst="rect">
            <a:avLst/>
          </a:prstGeom>
          <a:noFill/>
          <a:ln>
            <a:noFill/>
          </a:ln>
        </p:spPr>
        <p:txBody>
          <a:bodyPr spcFirstLastPara="1" wrap="square" lIns="182850" tIns="182850" rIns="182850" bIns="182850" anchor="t" anchorCtr="0">
            <a:noAutofit/>
          </a:bodyPr>
          <a:lstStyle/>
          <a:p>
            <a:pPr marL="914400" indent="-660400">
              <a:buClr>
                <a:schemeClr val="dk1"/>
              </a:buClr>
              <a:buSzPts val="1600"/>
              <a:buFont typeface="Didact Gothic"/>
              <a:buChar char="●"/>
            </a:pPr>
            <a:r>
              <a:rPr lang="en" sz="3200">
                <a:solidFill>
                  <a:schemeClr val="dk1"/>
                </a:solidFill>
                <a:latin typeface="Didact Gothic"/>
                <a:ea typeface="Didact Gothic"/>
                <a:cs typeface="Didact Gothic"/>
                <a:sym typeface="Didact Gothic"/>
              </a:rPr>
              <a:t>Have students write for homework</a:t>
            </a:r>
            <a:endParaRPr sz="3200">
              <a:solidFill>
                <a:schemeClr val="dk1"/>
              </a:solidFill>
              <a:latin typeface="Didact Gothic"/>
              <a:ea typeface="Didact Gothic"/>
              <a:cs typeface="Didact Gothic"/>
              <a:sym typeface="Didact Gothic"/>
            </a:endParaRPr>
          </a:p>
          <a:p>
            <a:pPr marL="914400"/>
            <a:endParaRPr sz="3200">
              <a:solidFill>
                <a:schemeClr val="dk1"/>
              </a:solidFill>
              <a:latin typeface="Didact Gothic"/>
              <a:ea typeface="Didact Gothic"/>
              <a:cs typeface="Didact Gothic"/>
              <a:sym typeface="Didact Gothic"/>
            </a:endParaRPr>
          </a:p>
          <a:p>
            <a:endParaRPr sz="3200">
              <a:solidFill>
                <a:schemeClr val="lt2"/>
              </a:solidFill>
              <a:latin typeface="Didact Gothic"/>
              <a:ea typeface="Didact Gothic"/>
              <a:cs typeface="Didact Gothic"/>
              <a:sym typeface="Didact Gothic"/>
            </a:endParaRPr>
          </a:p>
          <a:p>
            <a:endParaRPr sz="3600">
              <a:solidFill>
                <a:schemeClr val="lt2"/>
              </a:solidFill>
              <a:latin typeface="Ubuntu Light"/>
              <a:ea typeface="Ubuntu Light"/>
              <a:cs typeface="Ubuntu Light"/>
              <a:sym typeface="Ubuntu Light"/>
            </a:endParaRPr>
          </a:p>
        </p:txBody>
      </p:sp>
      <p:pic>
        <p:nvPicPr>
          <p:cNvPr id="2" name="Picture 4">
            <a:extLst>
              <a:ext uri="{FF2B5EF4-FFF2-40B4-BE49-F238E27FC236}">
                <a16:creationId xmlns:a16="http://schemas.microsoft.com/office/drawing/2014/main" id="{90FB3DB7-73A6-4C0B-116A-08B4195A33F9}"/>
              </a:ext>
            </a:extLst>
          </p:cNvPr>
          <p:cNvPicPr>
            <a:picLocks noChangeAspect="1"/>
          </p:cNvPicPr>
          <p:nvPr/>
        </p:nvPicPr>
        <p:blipFill>
          <a:blip r:embed="rId3"/>
          <a:srcRect/>
          <a:stretch>
            <a:fillRect/>
          </a:stretch>
        </p:blipFill>
        <p:spPr>
          <a:xfrm>
            <a:off x="14333556" y="435297"/>
            <a:ext cx="3280114" cy="1186805"/>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473"/>
        <p:cNvGrpSpPr/>
        <p:nvPr/>
      </p:nvGrpSpPr>
      <p:grpSpPr>
        <a:xfrm>
          <a:off x="0" y="0"/>
          <a:ext cx="0" cy="0"/>
          <a:chOff x="0" y="0"/>
          <a:chExt cx="0" cy="0"/>
        </a:xfrm>
      </p:grpSpPr>
      <p:sp>
        <p:nvSpPr>
          <p:cNvPr id="2474" name="Google Shape;2474;p177"/>
          <p:cNvSpPr txBox="1">
            <a:spLocks noGrp="1"/>
          </p:cNvSpPr>
          <p:nvPr>
            <p:ph type="title" idx="4"/>
          </p:nvPr>
        </p:nvSpPr>
        <p:spPr>
          <a:xfrm>
            <a:off x="-23700" y="1854150"/>
            <a:ext cx="18288000" cy="964800"/>
          </a:xfrm>
          <a:prstGeom prst="rect">
            <a:avLst/>
          </a:prstGeom>
        </p:spPr>
        <p:txBody>
          <a:bodyPr spcFirstLastPara="1" vert="horz" wrap="square" lIns="182850" tIns="182850" rIns="182850" bIns="182850" rtlCol="0" anchor="t" anchorCtr="0">
            <a:noAutofit/>
          </a:bodyPr>
          <a:lstStyle/>
          <a:p>
            <a:r>
              <a:rPr lang="en" sz="4800" b="0">
                <a:solidFill>
                  <a:srgbClr val="434343"/>
                </a:solidFill>
              </a:rPr>
              <a:t>Draft and redraft</a:t>
            </a:r>
            <a:endParaRPr sz="4800" b="0">
              <a:solidFill>
                <a:srgbClr val="434343"/>
              </a:solidFill>
            </a:endParaRPr>
          </a:p>
        </p:txBody>
      </p:sp>
      <p:cxnSp>
        <p:nvCxnSpPr>
          <p:cNvPr id="2475" name="Google Shape;2475;p177"/>
          <p:cNvCxnSpPr/>
          <p:nvPr/>
        </p:nvCxnSpPr>
        <p:spPr>
          <a:xfrm>
            <a:off x="9101100" y="3882850"/>
            <a:ext cx="0" cy="3855000"/>
          </a:xfrm>
          <a:prstGeom prst="straightConnector1">
            <a:avLst/>
          </a:prstGeom>
          <a:noFill/>
          <a:ln w="38100" cap="flat" cmpd="sng">
            <a:solidFill>
              <a:srgbClr val="81ECEC"/>
            </a:solidFill>
            <a:prstDash val="solid"/>
            <a:round/>
            <a:headEnd type="none" w="med" len="med"/>
            <a:tailEnd type="none" w="med" len="med"/>
          </a:ln>
        </p:spPr>
      </p:cxnSp>
      <p:sp>
        <p:nvSpPr>
          <p:cNvPr id="2476" name="Google Shape;2476;p177"/>
          <p:cNvSpPr txBox="1"/>
          <p:nvPr/>
        </p:nvSpPr>
        <p:spPr>
          <a:xfrm>
            <a:off x="2488900" y="3346100"/>
            <a:ext cx="5912400" cy="4789200"/>
          </a:xfrm>
          <a:prstGeom prst="rect">
            <a:avLst/>
          </a:prstGeom>
          <a:noFill/>
          <a:ln>
            <a:noFill/>
          </a:ln>
        </p:spPr>
        <p:txBody>
          <a:bodyPr spcFirstLastPara="1" wrap="square" lIns="182850" tIns="182850" rIns="182850" bIns="182850" anchor="t" anchorCtr="0">
            <a:noAutofit/>
          </a:bodyPr>
          <a:lstStyle/>
          <a:p>
            <a:pPr marL="914400" indent="-660400">
              <a:buClr>
                <a:schemeClr val="dk1"/>
              </a:buClr>
              <a:buSzPts val="1600"/>
              <a:buFont typeface="Didact Gothic"/>
              <a:buChar char="●"/>
            </a:pPr>
            <a:r>
              <a:rPr lang="en" sz="3200">
                <a:solidFill>
                  <a:schemeClr val="dk1"/>
                </a:solidFill>
                <a:latin typeface="Didact Gothic"/>
                <a:ea typeface="Didact Gothic"/>
                <a:cs typeface="Didact Gothic"/>
                <a:sym typeface="Didact Gothic"/>
              </a:rPr>
              <a:t>Have students write for homework</a:t>
            </a:r>
            <a:endParaRPr sz="3200">
              <a:solidFill>
                <a:schemeClr val="dk1"/>
              </a:solidFill>
              <a:latin typeface="Didact Gothic"/>
              <a:ea typeface="Didact Gothic"/>
              <a:cs typeface="Didact Gothic"/>
              <a:sym typeface="Didact Gothic"/>
            </a:endParaRPr>
          </a:p>
          <a:p>
            <a:pPr marL="914400"/>
            <a:endParaRPr sz="3200">
              <a:solidFill>
                <a:schemeClr val="dk1"/>
              </a:solidFill>
              <a:latin typeface="Didact Gothic"/>
              <a:ea typeface="Didact Gothic"/>
              <a:cs typeface="Didact Gothic"/>
              <a:sym typeface="Didact Gothic"/>
            </a:endParaRPr>
          </a:p>
          <a:p>
            <a:pPr marL="914400" indent="-660400">
              <a:buClr>
                <a:schemeClr val="dk1"/>
              </a:buClr>
              <a:buSzPts val="1600"/>
              <a:buFont typeface="Didact Gothic"/>
              <a:buChar char="●"/>
            </a:pPr>
            <a:r>
              <a:rPr lang="en" sz="3200">
                <a:solidFill>
                  <a:schemeClr val="dk1"/>
                </a:solidFill>
                <a:latin typeface="Didact Gothic"/>
                <a:ea typeface="Didact Gothic"/>
                <a:cs typeface="Didact Gothic"/>
                <a:sym typeface="Didact Gothic"/>
              </a:rPr>
              <a:t>In-class peer review</a:t>
            </a:r>
            <a:endParaRPr sz="3200">
              <a:solidFill>
                <a:schemeClr val="dk1"/>
              </a:solidFill>
              <a:latin typeface="Didact Gothic"/>
              <a:ea typeface="Didact Gothic"/>
              <a:cs typeface="Didact Gothic"/>
              <a:sym typeface="Didact Gothic"/>
            </a:endParaRPr>
          </a:p>
          <a:p>
            <a:endParaRPr sz="3200">
              <a:solidFill>
                <a:schemeClr val="lt2"/>
              </a:solidFill>
              <a:latin typeface="Didact Gothic"/>
              <a:ea typeface="Didact Gothic"/>
              <a:cs typeface="Didact Gothic"/>
              <a:sym typeface="Didact Gothic"/>
            </a:endParaRPr>
          </a:p>
          <a:p>
            <a:endParaRPr sz="3600">
              <a:solidFill>
                <a:schemeClr val="lt2"/>
              </a:solidFill>
              <a:latin typeface="Ubuntu Light"/>
              <a:ea typeface="Ubuntu Light"/>
              <a:cs typeface="Ubuntu Light"/>
              <a:sym typeface="Ubuntu Light"/>
            </a:endParaRPr>
          </a:p>
        </p:txBody>
      </p:sp>
      <p:pic>
        <p:nvPicPr>
          <p:cNvPr id="2" name="Picture 4">
            <a:extLst>
              <a:ext uri="{FF2B5EF4-FFF2-40B4-BE49-F238E27FC236}">
                <a16:creationId xmlns:a16="http://schemas.microsoft.com/office/drawing/2014/main" id="{C3132A56-3540-21AC-E159-E9B961081B9A}"/>
              </a:ext>
            </a:extLst>
          </p:cNvPr>
          <p:cNvPicPr>
            <a:picLocks noChangeAspect="1"/>
          </p:cNvPicPr>
          <p:nvPr/>
        </p:nvPicPr>
        <p:blipFill>
          <a:blip r:embed="rId3"/>
          <a:srcRect/>
          <a:stretch>
            <a:fillRect/>
          </a:stretch>
        </p:blipFill>
        <p:spPr>
          <a:xfrm>
            <a:off x="14333556" y="435297"/>
            <a:ext cx="3280114" cy="1186805"/>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480"/>
        <p:cNvGrpSpPr/>
        <p:nvPr/>
      </p:nvGrpSpPr>
      <p:grpSpPr>
        <a:xfrm>
          <a:off x="0" y="0"/>
          <a:ext cx="0" cy="0"/>
          <a:chOff x="0" y="0"/>
          <a:chExt cx="0" cy="0"/>
        </a:xfrm>
      </p:grpSpPr>
      <p:sp>
        <p:nvSpPr>
          <p:cNvPr id="2481" name="Google Shape;2481;p178"/>
          <p:cNvSpPr txBox="1">
            <a:spLocks noGrp="1"/>
          </p:cNvSpPr>
          <p:nvPr>
            <p:ph type="title" idx="4"/>
          </p:nvPr>
        </p:nvSpPr>
        <p:spPr>
          <a:xfrm>
            <a:off x="-23700" y="1854150"/>
            <a:ext cx="18288000" cy="964800"/>
          </a:xfrm>
          <a:prstGeom prst="rect">
            <a:avLst/>
          </a:prstGeom>
        </p:spPr>
        <p:txBody>
          <a:bodyPr spcFirstLastPara="1" vert="horz" wrap="square" lIns="182850" tIns="182850" rIns="182850" bIns="182850" rtlCol="0" anchor="t" anchorCtr="0">
            <a:noAutofit/>
          </a:bodyPr>
          <a:lstStyle/>
          <a:p>
            <a:r>
              <a:rPr lang="en" sz="4800" b="0">
                <a:solidFill>
                  <a:srgbClr val="434343"/>
                </a:solidFill>
              </a:rPr>
              <a:t>Draft and redraft</a:t>
            </a:r>
            <a:endParaRPr sz="4800" b="0">
              <a:solidFill>
                <a:srgbClr val="434343"/>
              </a:solidFill>
            </a:endParaRPr>
          </a:p>
        </p:txBody>
      </p:sp>
      <p:cxnSp>
        <p:nvCxnSpPr>
          <p:cNvPr id="2482" name="Google Shape;2482;p178"/>
          <p:cNvCxnSpPr/>
          <p:nvPr/>
        </p:nvCxnSpPr>
        <p:spPr>
          <a:xfrm>
            <a:off x="9101100" y="3882850"/>
            <a:ext cx="0" cy="3855000"/>
          </a:xfrm>
          <a:prstGeom prst="straightConnector1">
            <a:avLst/>
          </a:prstGeom>
          <a:noFill/>
          <a:ln w="38100" cap="flat" cmpd="sng">
            <a:solidFill>
              <a:srgbClr val="81ECEC"/>
            </a:solidFill>
            <a:prstDash val="solid"/>
            <a:round/>
            <a:headEnd type="none" w="med" len="med"/>
            <a:tailEnd type="none" w="med" len="med"/>
          </a:ln>
        </p:spPr>
      </p:cxnSp>
      <p:sp>
        <p:nvSpPr>
          <p:cNvPr id="2483" name="Google Shape;2483;p178"/>
          <p:cNvSpPr txBox="1"/>
          <p:nvPr/>
        </p:nvSpPr>
        <p:spPr>
          <a:xfrm>
            <a:off x="2488900" y="3346100"/>
            <a:ext cx="5912400" cy="4789200"/>
          </a:xfrm>
          <a:prstGeom prst="rect">
            <a:avLst/>
          </a:prstGeom>
          <a:noFill/>
          <a:ln>
            <a:noFill/>
          </a:ln>
        </p:spPr>
        <p:txBody>
          <a:bodyPr spcFirstLastPara="1" wrap="square" lIns="182850" tIns="182850" rIns="182850" bIns="182850" anchor="t" anchorCtr="0">
            <a:noAutofit/>
          </a:bodyPr>
          <a:lstStyle/>
          <a:p>
            <a:pPr marL="914400" indent="-660400">
              <a:buClr>
                <a:schemeClr val="dk1"/>
              </a:buClr>
              <a:buSzPts val="1600"/>
              <a:buFont typeface="Didact Gothic"/>
              <a:buChar char="●"/>
            </a:pPr>
            <a:r>
              <a:rPr lang="en" sz="3200">
                <a:solidFill>
                  <a:schemeClr val="dk1"/>
                </a:solidFill>
                <a:latin typeface="Didact Gothic"/>
                <a:ea typeface="Didact Gothic"/>
                <a:cs typeface="Didact Gothic"/>
                <a:sym typeface="Didact Gothic"/>
              </a:rPr>
              <a:t>Have students write for homework</a:t>
            </a:r>
            <a:endParaRPr sz="3200">
              <a:solidFill>
                <a:schemeClr val="dk1"/>
              </a:solidFill>
              <a:latin typeface="Didact Gothic"/>
              <a:ea typeface="Didact Gothic"/>
              <a:cs typeface="Didact Gothic"/>
              <a:sym typeface="Didact Gothic"/>
            </a:endParaRPr>
          </a:p>
          <a:p>
            <a:pPr marL="914400"/>
            <a:endParaRPr sz="3200">
              <a:solidFill>
                <a:schemeClr val="dk1"/>
              </a:solidFill>
              <a:latin typeface="Didact Gothic"/>
              <a:ea typeface="Didact Gothic"/>
              <a:cs typeface="Didact Gothic"/>
              <a:sym typeface="Didact Gothic"/>
            </a:endParaRPr>
          </a:p>
          <a:p>
            <a:pPr marL="914400" indent="-660400">
              <a:buClr>
                <a:schemeClr val="dk1"/>
              </a:buClr>
              <a:buSzPts val="1600"/>
              <a:buFont typeface="Didact Gothic"/>
              <a:buChar char="●"/>
            </a:pPr>
            <a:r>
              <a:rPr lang="en" sz="3200">
                <a:solidFill>
                  <a:schemeClr val="dk1"/>
                </a:solidFill>
                <a:latin typeface="Didact Gothic"/>
                <a:ea typeface="Didact Gothic"/>
                <a:cs typeface="Didact Gothic"/>
                <a:sym typeface="Didact Gothic"/>
              </a:rPr>
              <a:t>In-class peer review</a:t>
            </a:r>
            <a:endParaRPr sz="3200">
              <a:solidFill>
                <a:schemeClr val="dk1"/>
              </a:solidFill>
              <a:latin typeface="Didact Gothic"/>
              <a:ea typeface="Didact Gothic"/>
              <a:cs typeface="Didact Gothic"/>
              <a:sym typeface="Didact Gothic"/>
            </a:endParaRPr>
          </a:p>
          <a:p>
            <a:pPr marL="914400"/>
            <a:endParaRPr sz="3200">
              <a:solidFill>
                <a:schemeClr val="dk1"/>
              </a:solidFill>
              <a:latin typeface="Didact Gothic"/>
              <a:ea typeface="Didact Gothic"/>
              <a:cs typeface="Didact Gothic"/>
              <a:sym typeface="Didact Gothic"/>
            </a:endParaRPr>
          </a:p>
          <a:p>
            <a:pPr marL="914400" indent="-660400">
              <a:buClr>
                <a:schemeClr val="dk1"/>
              </a:buClr>
              <a:buSzPts val="1600"/>
              <a:buFont typeface="Didact Gothic"/>
              <a:buChar char="●"/>
            </a:pPr>
            <a:r>
              <a:rPr lang="en" sz="3200">
                <a:solidFill>
                  <a:schemeClr val="dk1"/>
                </a:solidFill>
                <a:latin typeface="Didact Gothic"/>
                <a:ea typeface="Didact Gothic"/>
                <a:cs typeface="Didact Gothic"/>
                <a:sym typeface="Didact Gothic"/>
              </a:rPr>
              <a:t>In-class time for redrafting</a:t>
            </a:r>
            <a:endParaRPr sz="3200">
              <a:solidFill>
                <a:schemeClr val="dk1"/>
              </a:solidFill>
              <a:latin typeface="Didact Gothic"/>
              <a:ea typeface="Didact Gothic"/>
              <a:cs typeface="Didact Gothic"/>
              <a:sym typeface="Didact Gothic"/>
            </a:endParaRPr>
          </a:p>
          <a:p>
            <a:endParaRPr sz="3200">
              <a:solidFill>
                <a:schemeClr val="lt2"/>
              </a:solidFill>
              <a:latin typeface="Didact Gothic"/>
              <a:ea typeface="Didact Gothic"/>
              <a:cs typeface="Didact Gothic"/>
              <a:sym typeface="Didact Gothic"/>
            </a:endParaRPr>
          </a:p>
          <a:p>
            <a:endParaRPr sz="3600">
              <a:solidFill>
                <a:schemeClr val="lt2"/>
              </a:solidFill>
              <a:latin typeface="Ubuntu Light"/>
              <a:ea typeface="Ubuntu Light"/>
              <a:cs typeface="Ubuntu Light"/>
              <a:sym typeface="Ubuntu Light"/>
            </a:endParaRPr>
          </a:p>
        </p:txBody>
      </p:sp>
      <p:pic>
        <p:nvPicPr>
          <p:cNvPr id="2" name="Picture 4">
            <a:extLst>
              <a:ext uri="{FF2B5EF4-FFF2-40B4-BE49-F238E27FC236}">
                <a16:creationId xmlns:a16="http://schemas.microsoft.com/office/drawing/2014/main" id="{5D5362AB-BAF2-1844-070F-359C243CD403}"/>
              </a:ext>
            </a:extLst>
          </p:cNvPr>
          <p:cNvPicPr>
            <a:picLocks noChangeAspect="1"/>
          </p:cNvPicPr>
          <p:nvPr/>
        </p:nvPicPr>
        <p:blipFill>
          <a:blip r:embed="rId3"/>
          <a:srcRect/>
          <a:stretch>
            <a:fillRect/>
          </a:stretch>
        </p:blipFill>
        <p:spPr>
          <a:xfrm>
            <a:off x="14333556" y="435297"/>
            <a:ext cx="3280114" cy="1186805"/>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2487"/>
        <p:cNvGrpSpPr/>
        <p:nvPr/>
      </p:nvGrpSpPr>
      <p:grpSpPr>
        <a:xfrm>
          <a:off x="0" y="0"/>
          <a:ext cx="0" cy="0"/>
          <a:chOff x="0" y="0"/>
          <a:chExt cx="0" cy="0"/>
        </a:xfrm>
      </p:grpSpPr>
      <p:sp>
        <p:nvSpPr>
          <p:cNvPr id="2488" name="Google Shape;2488;p179"/>
          <p:cNvSpPr txBox="1">
            <a:spLocks noGrp="1"/>
          </p:cNvSpPr>
          <p:nvPr>
            <p:ph type="title" idx="4"/>
          </p:nvPr>
        </p:nvSpPr>
        <p:spPr>
          <a:xfrm>
            <a:off x="-23700" y="1854150"/>
            <a:ext cx="18288000" cy="964800"/>
          </a:xfrm>
          <a:prstGeom prst="rect">
            <a:avLst/>
          </a:prstGeom>
        </p:spPr>
        <p:txBody>
          <a:bodyPr spcFirstLastPara="1" vert="horz" wrap="square" lIns="182850" tIns="182850" rIns="182850" bIns="182850" rtlCol="0" anchor="t" anchorCtr="0">
            <a:noAutofit/>
          </a:bodyPr>
          <a:lstStyle/>
          <a:p>
            <a:r>
              <a:rPr lang="en" sz="4800" b="0">
                <a:solidFill>
                  <a:srgbClr val="434343"/>
                </a:solidFill>
              </a:rPr>
              <a:t>Draft and redraft</a:t>
            </a:r>
            <a:endParaRPr sz="4800" b="0">
              <a:solidFill>
                <a:srgbClr val="434343"/>
              </a:solidFill>
            </a:endParaRPr>
          </a:p>
        </p:txBody>
      </p:sp>
      <p:cxnSp>
        <p:nvCxnSpPr>
          <p:cNvPr id="2489" name="Google Shape;2489;p179"/>
          <p:cNvCxnSpPr/>
          <p:nvPr/>
        </p:nvCxnSpPr>
        <p:spPr>
          <a:xfrm>
            <a:off x="9101100" y="3882850"/>
            <a:ext cx="0" cy="3855000"/>
          </a:xfrm>
          <a:prstGeom prst="straightConnector1">
            <a:avLst/>
          </a:prstGeom>
          <a:noFill/>
          <a:ln w="38100" cap="flat" cmpd="sng">
            <a:solidFill>
              <a:srgbClr val="81ECEC"/>
            </a:solidFill>
            <a:prstDash val="solid"/>
            <a:round/>
            <a:headEnd type="none" w="med" len="med"/>
            <a:tailEnd type="none" w="med" len="med"/>
          </a:ln>
        </p:spPr>
      </p:cxnSp>
      <p:sp>
        <p:nvSpPr>
          <p:cNvPr id="2490" name="Google Shape;2490;p179"/>
          <p:cNvSpPr txBox="1"/>
          <p:nvPr/>
        </p:nvSpPr>
        <p:spPr>
          <a:xfrm>
            <a:off x="2488900" y="3346100"/>
            <a:ext cx="5912400" cy="4789200"/>
          </a:xfrm>
          <a:prstGeom prst="rect">
            <a:avLst/>
          </a:prstGeom>
          <a:noFill/>
          <a:ln>
            <a:noFill/>
          </a:ln>
        </p:spPr>
        <p:txBody>
          <a:bodyPr spcFirstLastPara="1" wrap="square" lIns="182850" tIns="182850" rIns="182850" bIns="182850" anchor="t" anchorCtr="0">
            <a:noAutofit/>
          </a:bodyPr>
          <a:lstStyle/>
          <a:p>
            <a:pPr marL="914400" indent="-660400">
              <a:buClr>
                <a:schemeClr val="dk1"/>
              </a:buClr>
              <a:buSzPts val="1600"/>
              <a:buFont typeface="Didact Gothic"/>
              <a:buChar char="●"/>
            </a:pPr>
            <a:r>
              <a:rPr lang="en" sz="3200">
                <a:solidFill>
                  <a:schemeClr val="dk1"/>
                </a:solidFill>
                <a:latin typeface="Didact Gothic"/>
                <a:ea typeface="Didact Gothic"/>
                <a:cs typeface="Didact Gothic"/>
                <a:sym typeface="Didact Gothic"/>
              </a:rPr>
              <a:t>Have students write for homework</a:t>
            </a:r>
            <a:endParaRPr sz="3200">
              <a:solidFill>
                <a:schemeClr val="dk1"/>
              </a:solidFill>
              <a:latin typeface="Didact Gothic"/>
              <a:ea typeface="Didact Gothic"/>
              <a:cs typeface="Didact Gothic"/>
              <a:sym typeface="Didact Gothic"/>
            </a:endParaRPr>
          </a:p>
          <a:p>
            <a:pPr marL="914400"/>
            <a:endParaRPr sz="3200">
              <a:solidFill>
                <a:schemeClr val="dk1"/>
              </a:solidFill>
              <a:latin typeface="Didact Gothic"/>
              <a:ea typeface="Didact Gothic"/>
              <a:cs typeface="Didact Gothic"/>
              <a:sym typeface="Didact Gothic"/>
            </a:endParaRPr>
          </a:p>
          <a:p>
            <a:pPr marL="914400" indent="-660400">
              <a:buClr>
                <a:schemeClr val="dk1"/>
              </a:buClr>
              <a:buSzPts val="1600"/>
              <a:buFont typeface="Didact Gothic"/>
              <a:buChar char="●"/>
            </a:pPr>
            <a:r>
              <a:rPr lang="en" sz="3200">
                <a:solidFill>
                  <a:schemeClr val="dk1"/>
                </a:solidFill>
                <a:latin typeface="Didact Gothic"/>
                <a:ea typeface="Didact Gothic"/>
                <a:cs typeface="Didact Gothic"/>
                <a:sym typeface="Didact Gothic"/>
              </a:rPr>
              <a:t>In-class peer review</a:t>
            </a:r>
            <a:endParaRPr sz="3200">
              <a:solidFill>
                <a:schemeClr val="dk1"/>
              </a:solidFill>
              <a:latin typeface="Didact Gothic"/>
              <a:ea typeface="Didact Gothic"/>
              <a:cs typeface="Didact Gothic"/>
              <a:sym typeface="Didact Gothic"/>
            </a:endParaRPr>
          </a:p>
          <a:p>
            <a:pPr marL="914400"/>
            <a:endParaRPr sz="3200">
              <a:solidFill>
                <a:schemeClr val="dk1"/>
              </a:solidFill>
              <a:latin typeface="Didact Gothic"/>
              <a:ea typeface="Didact Gothic"/>
              <a:cs typeface="Didact Gothic"/>
              <a:sym typeface="Didact Gothic"/>
            </a:endParaRPr>
          </a:p>
          <a:p>
            <a:pPr marL="914400" indent="-660400">
              <a:buClr>
                <a:schemeClr val="dk1"/>
              </a:buClr>
              <a:buSzPts val="1600"/>
              <a:buFont typeface="Didact Gothic"/>
              <a:buChar char="●"/>
            </a:pPr>
            <a:r>
              <a:rPr lang="en" sz="3200">
                <a:solidFill>
                  <a:schemeClr val="dk1"/>
                </a:solidFill>
                <a:latin typeface="Didact Gothic"/>
                <a:ea typeface="Didact Gothic"/>
                <a:cs typeface="Didact Gothic"/>
                <a:sym typeface="Didact Gothic"/>
              </a:rPr>
              <a:t>In-class time for redrafting</a:t>
            </a:r>
            <a:endParaRPr sz="3200">
              <a:solidFill>
                <a:schemeClr val="dk1"/>
              </a:solidFill>
              <a:latin typeface="Didact Gothic"/>
              <a:ea typeface="Didact Gothic"/>
              <a:cs typeface="Didact Gothic"/>
              <a:sym typeface="Didact Gothic"/>
            </a:endParaRPr>
          </a:p>
          <a:p>
            <a:pPr marL="914400"/>
            <a:endParaRPr sz="3200">
              <a:solidFill>
                <a:schemeClr val="dk1"/>
              </a:solidFill>
              <a:latin typeface="Didact Gothic"/>
              <a:ea typeface="Didact Gothic"/>
              <a:cs typeface="Didact Gothic"/>
              <a:sym typeface="Didact Gothic"/>
            </a:endParaRPr>
          </a:p>
          <a:p>
            <a:pPr marL="914400" indent="-660400">
              <a:buClr>
                <a:schemeClr val="dk1"/>
              </a:buClr>
              <a:buSzPts val="1600"/>
              <a:buFont typeface="Didact Gothic"/>
              <a:buChar char="●"/>
            </a:pPr>
            <a:r>
              <a:rPr lang="en" sz="3200">
                <a:solidFill>
                  <a:schemeClr val="dk1"/>
                </a:solidFill>
                <a:latin typeface="Didact Gothic"/>
                <a:ea typeface="Didact Gothic"/>
                <a:cs typeface="Didact Gothic"/>
                <a:sym typeface="Didact Gothic"/>
              </a:rPr>
              <a:t>Scissors day!</a:t>
            </a:r>
            <a:endParaRPr sz="3200">
              <a:solidFill>
                <a:schemeClr val="dk1"/>
              </a:solidFill>
              <a:latin typeface="Didact Gothic"/>
              <a:ea typeface="Didact Gothic"/>
              <a:cs typeface="Didact Gothic"/>
              <a:sym typeface="Didact Gothic"/>
            </a:endParaRPr>
          </a:p>
          <a:p>
            <a:endParaRPr sz="3200">
              <a:solidFill>
                <a:schemeClr val="lt2"/>
              </a:solidFill>
              <a:latin typeface="Didact Gothic"/>
              <a:ea typeface="Didact Gothic"/>
              <a:cs typeface="Didact Gothic"/>
              <a:sym typeface="Didact Gothic"/>
            </a:endParaRPr>
          </a:p>
          <a:p>
            <a:endParaRPr sz="3600">
              <a:solidFill>
                <a:schemeClr val="lt2"/>
              </a:solidFill>
              <a:latin typeface="Ubuntu Light"/>
              <a:ea typeface="Ubuntu Light"/>
              <a:cs typeface="Ubuntu Light"/>
              <a:sym typeface="Ubuntu Light"/>
            </a:endParaRPr>
          </a:p>
        </p:txBody>
      </p:sp>
      <p:pic>
        <p:nvPicPr>
          <p:cNvPr id="2" name="Picture 4">
            <a:extLst>
              <a:ext uri="{FF2B5EF4-FFF2-40B4-BE49-F238E27FC236}">
                <a16:creationId xmlns:a16="http://schemas.microsoft.com/office/drawing/2014/main" id="{95285779-AD5F-3BD2-D748-B913D9AF9924}"/>
              </a:ext>
            </a:extLst>
          </p:cNvPr>
          <p:cNvPicPr>
            <a:picLocks noChangeAspect="1"/>
          </p:cNvPicPr>
          <p:nvPr/>
        </p:nvPicPr>
        <p:blipFill>
          <a:blip r:embed="rId3"/>
          <a:srcRect/>
          <a:stretch>
            <a:fillRect/>
          </a:stretch>
        </p:blipFill>
        <p:spPr>
          <a:xfrm>
            <a:off x="14333556" y="435297"/>
            <a:ext cx="3280114" cy="1186805"/>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2494"/>
        <p:cNvGrpSpPr/>
        <p:nvPr/>
      </p:nvGrpSpPr>
      <p:grpSpPr>
        <a:xfrm>
          <a:off x="0" y="0"/>
          <a:ext cx="0" cy="0"/>
          <a:chOff x="0" y="0"/>
          <a:chExt cx="0" cy="0"/>
        </a:xfrm>
      </p:grpSpPr>
      <p:sp>
        <p:nvSpPr>
          <p:cNvPr id="2495" name="Google Shape;2495;p180"/>
          <p:cNvSpPr txBox="1">
            <a:spLocks noGrp="1"/>
          </p:cNvSpPr>
          <p:nvPr>
            <p:ph type="title" idx="4"/>
          </p:nvPr>
        </p:nvSpPr>
        <p:spPr>
          <a:xfrm>
            <a:off x="-23700" y="1854150"/>
            <a:ext cx="18288000" cy="964800"/>
          </a:xfrm>
          <a:prstGeom prst="rect">
            <a:avLst/>
          </a:prstGeom>
        </p:spPr>
        <p:txBody>
          <a:bodyPr spcFirstLastPara="1" vert="horz" wrap="square" lIns="182850" tIns="182850" rIns="182850" bIns="182850" rtlCol="0" anchor="t" anchorCtr="0">
            <a:noAutofit/>
          </a:bodyPr>
          <a:lstStyle/>
          <a:p>
            <a:r>
              <a:rPr lang="en" sz="4800" b="0">
                <a:solidFill>
                  <a:srgbClr val="434343"/>
                </a:solidFill>
              </a:rPr>
              <a:t>Draft and redraft</a:t>
            </a:r>
            <a:endParaRPr sz="4800" b="0">
              <a:solidFill>
                <a:srgbClr val="434343"/>
              </a:solidFill>
            </a:endParaRPr>
          </a:p>
        </p:txBody>
      </p:sp>
      <p:cxnSp>
        <p:nvCxnSpPr>
          <p:cNvPr id="2496" name="Google Shape;2496;p180"/>
          <p:cNvCxnSpPr/>
          <p:nvPr/>
        </p:nvCxnSpPr>
        <p:spPr>
          <a:xfrm>
            <a:off x="9101100" y="3882850"/>
            <a:ext cx="0" cy="3855000"/>
          </a:xfrm>
          <a:prstGeom prst="straightConnector1">
            <a:avLst/>
          </a:prstGeom>
          <a:noFill/>
          <a:ln w="38100" cap="flat" cmpd="sng">
            <a:solidFill>
              <a:srgbClr val="81ECEC"/>
            </a:solidFill>
            <a:prstDash val="solid"/>
            <a:round/>
            <a:headEnd type="none" w="med" len="med"/>
            <a:tailEnd type="none" w="med" len="med"/>
          </a:ln>
        </p:spPr>
      </p:cxnSp>
      <p:sp>
        <p:nvSpPr>
          <p:cNvPr id="2497" name="Google Shape;2497;p180"/>
          <p:cNvSpPr txBox="1"/>
          <p:nvPr/>
        </p:nvSpPr>
        <p:spPr>
          <a:xfrm>
            <a:off x="2488900" y="3346100"/>
            <a:ext cx="5912400" cy="4789200"/>
          </a:xfrm>
          <a:prstGeom prst="rect">
            <a:avLst/>
          </a:prstGeom>
          <a:noFill/>
          <a:ln>
            <a:noFill/>
          </a:ln>
        </p:spPr>
        <p:txBody>
          <a:bodyPr spcFirstLastPara="1" wrap="square" lIns="182850" tIns="182850" rIns="182850" bIns="182850" anchor="t" anchorCtr="0">
            <a:noAutofit/>
          </a:bodyPr>
          <a:lstStyle/>
          <a:p>
            <a:pPr marL="914400" indent="-660400">
              <a:buClr>
                <a:schemeClr val="dk1"/>
              </a:buClr>
              <a:buSzPts val="1600"/>
              <a:buFont typeface="Didact Gothic"/>
              <a:buChar char="●"/>
            </a:pPr>
            <a:r>
              <a:rPr lang="en" sz="3200">
                <a:solidFill>
                  <a:schemeClr val="dk1"/>
                </a:solidFill>
                <a:latin typeface="Didact Gothic"/>
                <a:ea typeface="Didact Gothic"/>
                <a:cs typeface="Didact Gothic"/>
                <a:sym typeface="Didact Gothic"/>
              </a:rPr>
              <a:t>Have students write for homework</a:t>
            </a:r>
            <a:endParaRPr sz="3200">
              <a:solidFill>
                <a:schemeClr val="dk1"/>
              </a:solidFill>
              <a:latin typeface="Didact Gothic"/>
              <a:ea typeface="Didact Gothic"/>
              <a:cs typeface="Didact Gothic"/>
              <a:sym typeface="Didact Gothic"/>
            </a:endParaRPr>
          </a:p>
          <a:p>
            <a:pPr marL="914400"/>
            <a:endParaRPr sz="3200">
              <a:solidFill>
                <a:schemeClr val="dk1"/>
              </a:solidFill>
              <a:latin typeface="Didact Gothic"/>
              <a:ea typeface="Didact Gothic"/>
              <a:cs typeface="Didact Gothic"/>
              <a:sym typeface="Didact Gothic"/>
            </a:endParaRPr>
          </a:p>
          <a:p>
            <a:pPr marL="914400" indent="-660400">
              <a:buClr>
                <a:schemeClr val="dk1"/>
              </a:buClr>
              <a:buSzPts val="1600"/>
              <a:buFont typeface="Didact Gothic"/>
              <a:buChar char="●"/>
            </a:pPr>
            <a:r>
              <a:rPr lang="en" sz="3200">
                <a:solidFill>
                  <a:schemeClr val="dk1"/>
                </a:solidFill>
                <a:latin typeface="Didact Gothic"/>
                <a:ea typeface="Didact Gothic"/>
                <a:cs typeface="Didact Gothic"/>
                <a:sym typeface="Didact Gothic"/>
              </a:rPr>
              <a:t>In-class peer review</a:t>
            </a:r>
            <a:endParaRPr sz="3200">
              <a:solidFill>
                <a:schemeClr val="dk1"/>
              </a:solidFill>
              <a:latin typeface="Didact Gothic"/>
              <a:ea typeface="Didact Gothic"/>
              <a:cs typeface="Didact Gothic"/>
              <a:sym typeface="Didact Gothic"/>
            </a:endParaRPr>
          </a:p>
          <a:p>
            <a:pPr marL="914400"/>
            <a:endParaRPr sz="3200">
              <a:solidFill>
                <a:schemeClr val="dk1"/>
              </a:solidFill>
              <a:latin typeface="Didact Gothic"/>
              <a:ea typeface="Didact Gothic"/>
              <a:cs typeface="Didact Gothic"/>
              <a:sym typeface="Didact Gothic"/>
            </a:endParaRPr>
          </a:p>
          <a:p>
            <a:pPr marL="914400" indent="-660400">
              <a:buClr>
                <a:schemeClr val="dk1"/>
              </a:buClr>
              <a:buSzPts val="1600"/>
              <a:buFont typeface="Didact Gothic"/>
              <a:buChar char="●"/>
            </a:pPr>
            <a:r>
              <a:rPr lang="en" sz="3200">
                <a:solidFill>
                  <a:schemeClr val="dk1"/>
                </a:solidFill>
                <a:latin typeface="Didact Gothic"/>
                <a:ea typeface="Didact Gothic"/>
                <a:cs typeface="Didact Gothic"/>
                <a:sym typeface="Didact Gothic"/>
              </a:rPr>
              <a:t>In-class time for redrafting</a:t>
            </a:r>
            <a:endParaRPr sz="3200">
              <a:solidFill>
                <a:schemeClr val="dk1"/>
              </a:solidFill>
              <a:latin typeface="Didact Gothic"/>
              <a:ea typeface="Didact Gothic"/>
              <a:cs typeface="Didact Gothic"/>
              <a:sym typeface="Didact Gothic"/>
            </a:endParaRPr>
          </a:p>
          <a:p>
            <a:pPr marL="914400"/>
            <a:endParaRPr sz="3200">
              <a:solidFill>
                <a:schemeClr val="dk1"/>
              </a:solidFill>
              <a:latin typeface="Didact Gothic"/>
              <a:ea typeface="Didact Gothic"/>
              <a:cs typeface="Didact Gothic"/>
              <a:sym typeface="Didact Gothic"/>
            </a:endParaRPr>
          </a:p>
          <a:p>
            <a:pPr marL="914400" indent="-660400">
              <a:buClr>
                <a:schemeClr val="dk1"/>
              </a:buClr>
              <a:buSzPts val="1600"/>
              <a:buFont typeface="Didact Gothic"/>
              <a:buChar char="●"/>
            </a:pPr>
            <a:r>
              <a:rPr lang="en" sz="3200">
                <a:solidFill>
                  <a:schemeClr val="dk1"/>
                </a:solidFill>
                <a:latin typeface="Didact Gothic"/>
                <a:ea typeface="Didact Gothic"/>
                <a:cs typeface="Didact Gothic"/>
                <a:sym typeface="Didact Gothic"/>
              </a:rPr>
              <a:t>Scissors day!</a:t>
            </a:r>
            <a:endParaRPr sz="3200">
              <a:solidFill>
                <a:schemeClr val="dk1"/>
              </a:solidFill>
              <a:latin typeface="Didact Gothic"/>
              <a:ea typeface="Didact Gothic"/>
              <a:cs typeface="Didact Gothic"/>
              <a:sym typeface="Didact Gothic"/>
            </a:endParaRPr>
          </a:p>
          <a:p>
            <a:endParaRPr sz="3200">
              <a:solidFill>
                <a:schemeClr val="lt2"/>
              </a:solidFill>
              <a:latin typeface="Didact Gothic"/>
              <a:ea typeface="Didact Gothic"/>
              <a:cs typeface="Didact Gothic"/>
              <a:sym typeface="Didact Gothic"/>
            </a:endParaRPr>
          </a:p>
          <a:p>
            <a:endParaRPr sz="3600">
              <a:solidFill>
                <a:schemeClr val="lt2"/>
              </a:solidFill>
              <a:latin typeface="Ubuntu Light"/>
              <a:ea typeface="Ubuntu Light"/>
              <a:cs typeface="Ubuntu Light"/>
              <a:sym typeface="Ubuntu Light"/>
            </a:endParaRPr>
          </a:p>
        </p:txBody>
      </p:sp>
      <p:sp>
        <p:nvSpPr>
          <p:cNvPr id="2498" name="Google Shape;2498;p180"/>
          <p:cNvSpPr txBox="1"/>
          <p:nvPr/>
        </p:nvSpPr>
        <p:spPr>
          <a:xfrm>
            <a:off x="9800900" y="3415750"/>
            <a:ext cx="5912400" cy="4789200"/>
          </a:xfrm>
          <a:prstGeom prst="rect">
            <a:avLst/>
          </a:prstGeom>
          <a:noFill/>
          <a:ln>
            <a:noFill/>
          </a:ln>
        </p:spPr>
        <p:txBody>
          <a:bodyPr spcFirstLastPara="1" wrap="square" lIns="182850" tIns="182850" rIns="182850" bIns="182850" anchor="t" anchorCtr="0">
            <a:noAutofit/>
          </a:bodyPr>
          <a:lstStyle/>
          <a:p>
            <a:pPr marL="914400" indent="-660400">
              <a:buClr>
                <a:schemeClr val="dk1"/>
              </a:buClr>
              <a:buSzPts val="1600"/>
              <a:buFont typeface="Didact Gothic"/>
              <a:buChar char="●"/>
            </a:pPr>
            <a:r>
              <a:rPr lang="en" sz="3200">
                <a:solidFill>
                  <a:schemeClr val="dk1"/>
                </a:solidFill>
                <a:latin typeface="Didact Gothic"/>
                <a:ea typeface="Didact Gothic"/>
                <a:cs typeface="Didact Gothic"/>
                <a:sym typeface="Didact Gothic"/>
              </a:rPr>
              <a:t>Have students take a quiz</a:t>
            </a:r>
            <a:endParaRPr sz="3200">
              <a:solidFill>
                <a:schemeClr val="dk1"/>
              </a:solidFill>
              <a:latin typeface="Didact Gothic"/>
              <a:ea typeface="Didact Gothic"/>
              <a:cs typeface="Didact Gothic"/>
              <a:sym typeface="Didact Gothic"/>
            </a:endParaRPr>
          </a:p>
          <a:p>
            <a:pPr marL="914400"/>
            <a:endParaRPr sz="3200">
              <a:solidFill>
                <a:schemeClr val="dk1"/>
              </a:solidFill>
              <a:latin typeface="Didact Gothic"/>
              <a:ea typeface="Didact Gothic"/>
              <a:cs typeface="Didact Gothic"/>
              <a:sym typeface="Didact Gothic"/>
            </a:endParaRPr>
          </a:p>
          <a:p>
            <a:pPr marL="914400"/>
            <a:endParaRPr sz="3200">
              <a:solidFill>
                <a:schemeClr val="dk1"/>
              </a:solidFill>
              <a:latin typeface="Didact Gothic"/>
              <a:ea typeface="Didact Gothic"/>
              <a:cs typeface="Didact Gothic"/>
              <a:sym typeface="Didact Gothic"/>
            </a:endParaRPr>
          </a:p>
        </p:txBody>
      </p:sp>
      <p:pic>
        <p:nvPicPr>
          <p:cNvPr id="2" name="Picture 4">
            <a:extLst>
              <a:ext uri="{FF2B5EF4-FFF2-40B4-BE49-F238E27FC236}">
                <a16:creationId xmlns:a16="http://schemas.microsoft.com/office/drawing/2014/main" id="{2D2B78A6-7BC6-9175-98E9-E33EE63CA752}"/>
              </a:ext>
            </a:extLst>
          </p:cNvPr>
          <p:cNvPicPr>
            <a:picLocks noChangeAspect="1"/>
          </p:cNvPicPr>
          <p:nvPr/>
        </p:nvPicPr>
        <p:blipFill>
          <a:blip r:embed="rId3"/>
          <a:srcRect/>
          <a:stretch>
            <a:fillRect/>
          </a:stretch>
        </p:blipFill>
        <p:spPr>
          <a:xfrm>
            <a:off x="14333556" y="435297"/>
            <a:ext cx="3280114" cy="1186805"/>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2502"/>
        <p:cNvGrpSpPr/>
        <p:nvPr/>
      </p:nvGrpSpPr>
      <p:grpSpPr>
        <a:xfrm>
          <a:off x="0" y="0"/>
          <a:ext cx="0" cy="0"/>
          <a:chOff x="0" y="0"/>
          <a:chExt cx="0" cy="0"/>
        </a:xfrm>
      </p:grpSpPr>
      <p:sp>
        <p:nvSpPr>
          <p:cNvPr id="2503" name="Google Shape;2503;p181"/>
          <p:cNvSpPr txBox="1">
            <a:spLocks noGrp="1"/>
          </p:cNvSpPr>
          <p:nvPr>
            <p:ph type="title" idx="4"/>
          </p:nvPr>
        </p:nvSpPr>
        <p:spPr>
          <a:xfrm>
            <a:off x="-23700" y="1854150"/>
            <a:ext cx="18288000" cy="964800"/>
          </a:xfrm>
          <a:prstGeom prst="rect">
            <a:avLst/>
          </a:prstGeom>
        </p:spPr>
        <p:txBody>
          <a:bodyPr spcFirstLastPara="1" vert="horz" wrap="square" lIns="182850" tIns="182850" rIns="182850" bIns="182850" rtlCol="0" anchor="t" anchorCtr="0">
            <a:noAutofit/>
          </a:bodyPr>
          <a:lstStyle/>
          <a:p>
            <a:r>
              <a:rPr lang="en" sz="4800" b="0">
                <a:solidFill>
                  <a:srgbClr val="434343"/>
                </a:solidFill>
              </a:rPr>
              <a:t>Draft and redraft</a:t>
            </a:r>
            <a:endParaRPr sz="4800" b="0">
              <a:solidFill>
                <a:srgbClr val="434343"/>
              </a:solidFill>
            </a:endParaRPr>
          </a:p>
        </p:txBody>
      </p:sp>
      <p:cxnSp>
        <p:nvCxnSpPr>
          <p:cNvPr id="2504" name="Google Shape;2504;p181"/>
          <p:cNvCxnSpPr/>
          <p:nvPr/>
        </p:nvCxnSpPr>
        <p:spPr>
          <a:xfrm>
            <a:off x="9101100" y="3882850"/>
            <a:ext cx="0" cy="3855000"/>
          </a:xfrm>
          <a:prstGeom prst="straightConnector1">
            <a:avLst/>
          </a:prstGeom>
          <a:noFill/>
          <a:ln w="38100" cap="flat" cmpd="sng">
            <a:solidFill>
              <a:srgbClr val="81ECEC"/>
            </a:solidFill>
            <a:prstDash val="solid"/>
            <a:round/>
            <a:headEnd type="none" w="med" len="med"/>
            <a:tailEnd type="none" w="med" len="med"/>
          </a:ln>
        </p:spPr>
      </p:cxnSp>
      <p:sp>
        <p:nvSpPr>
          <p:cNvPr id="2505" name="Google Shape;2505;p181"/>
          <p:cNvSpPr txBox="1"/>
          <p:nvPr/>
        </p:nvSpPr>
        <p:spPr>
          <a:xfrm>
            <a:off x="2488900" y="3346100"/>
            <a:ext cx="5912400" cy="4789200"/>
          </a:xfrm>
          <a:prstGeom prst="rect">
            <a:avLst/>
          </a:prstGeom>
          <a:noFill/>
          <a:ln>
            <a:noFill/>
          </a:ln>
        </p:spPr>
        <p:txBody>
          <a:bodyPr spcFirstLastPara="1" wrap="square" lIns="182850" tIns="182850" rIns="182850" bIns="182850" anchor="t" anchorCtr="0">
            <a:noAutofit/>
          </a:bodyPr>
          <a:lstStyle/>
          <a:p>
            <a:pPr marL="914400" indent="-660400">
              <a:buClr>
                <a:schemeClr val="dk1"/>
              </a:buClr>
              <a:buSzPts val="1600"/>
              <a:buFont typeface="Didact Gothic"/>
              <a:buChar char="●"/>
            </a:pPr>
            <a:r>
              <a:rPr lang="en" sz="3200">
                <a:solidFill>
                  <a:schemeClr val="dk1"/>
                </a:solidFill>
                <a:latin typeface="Didact Gothic"/>
                <a:ea typeface="Didact Gothic"/>
                <a:cs typeface="Didact Gothic"/>
                <a:sym typeface="Didact Gothic"/>
              </a:rPr>
              <a:t>Have students write for homework</a:t>
            </a:r>
            <a:endParaRPr sz="3200">
              <a:solidFill>
                <a:schemeClr val="dk1"/>
              </a:solidFill>
              <a:latin typeface="Didact Gothic"/>
              <a:ea typeface="Didact Gothic"/>
              <a:cs typeface="Didact Gothic"/>
              <a:sym typeface="Didact Gothic"/>
            </a:endParaRPr>
          </a:p>
          <a:p>
            <a:pPr marL="914400"/>
            <a:endParaRPr sz="3200">
              <a:solidFill>
                <a:schemeClr val="dk1"/>
              </a:solidFill>
              <a:latin typeface="Didact Gothic"/>
              <a:ea typeface="Didact Gothic"/>
              <a:cs typeface="Didact Gothic"/>
              <a:sym typeface="Didact Gothic"/>
            </a:endParaRPr>
          </a:p>
          <a:p>
            <a:pPr marL="914400" indent="-660400">
              <a:buClr>
                <a:schemeClr val="dk1"/>
              </a:buClr>
              <a:buSzPts val="1600"/>
              <a:buFont typeface="Didact Gothic"/>
              <a:buChar char="●"/>
            </a:pPr>
            <a:r>
              <a:rPr lang="en" sz="3200">
                <a:solidFill>
                  <a:schemeClr val="dk1"/>
                </a:solidFill>
                <a:latin typeface="Didact Gothic"/>
                <a:ea typeface="Didact Gothic"/>
                <a:cs typeface="Didact Gothic"/>
                <a:sym typeface="Didact Gothic"/>
              </a:rPr>
              <a:t>In-class peer review</a:t>
            </a:r>
            <a:endParaRPr sz="3200">
              <a:solidFill>
                <a:schemeClr val="dk1"/>
              </a:solidFill>
              <a:latin typeface="Didact Gothic"/>
              <a:ea typeface="Didact Gothic"/>
              <a:cs typeface="Didact Gothic"/>
              <a:sym typeface="Didact Gothic"/>
            </a:endParaRPr>
          </a:p>
          <a:p>
            <a:pPr marL="914400"/>
            <a:endParaRPr sz="3200">
              <a:solidFill>
                <a:schemeClr val="dk1"/>
              </a:solidFill>
              <a:latin typeface="Didact Gothic"/>
              <a:ea typeface="Didact Gothic"/>
              <a:cs typeface="Didact Gothic"/>
              <a:sym typeface="Didact Gothic"/>
            </a:endParaRPr>
          </a:p>
          <a:p>
            <a:pPr marL="914400" indent="-660400">
              <a:buClr>
                <a:schemeClr val="dk1"/>
              </a:buClr>
              <a:buSzPts val="1600"/>
              <a:buFont typeface="Didact Gothic"/>
              <a:buChar char="●"/>
            </a:pPr>
            <a:r>
              <a:rPr lang="en" sz="3200">
                <a:solidFill>
                  <a:schemeClr val="dk1"/>
                </a:solidFill>
                <a:latin typeface="Didact Gothic"/>
                <a:ea typeface="Didact Gothic"/>
                <a:cs typeface="Didact Gothic"/>
                <a:sym typeface="Didact Gothic"/>
              </a:rPr>
              <a:t>In-class time for redrafting</a:t>
            </a:r>
            <a:endParaRPr sz="3200">
              <a:solidFill>
                <a:schemeClr val="dk1"/>
              </a:solidFill>
              <a:latin typeface="Didact Gothic"/>
              <a:ea typeface="Didact Gothic"/>
              <a:cs typeface="Didact Gothic"/>
              <a:sym typeface="Didact Gothic"/>
            </a:endParaRPr>
          </a:p>
          <a:p>
            <a:pPr marL="914400"/>
            <a:endParaRPr sz="3200">
              <a:solidFill>
                <a:schemeClr val="dk1"/>
              </a:solidFill>
              <a:latin typeface="Didact Gothic"/>
              <a:ea typeface="Didact Gothic"/>
              <a:cs typeface="Didact Gothic"/>
              <a:sym typeface="Didact Gothic"/>
            </a:endParaRPr>
          </a:p>
          <a:p>
            <a:pPr marL="914400" indent="-660400">
              <a:buClr>
                <a:schemeClr val="dk1"/>
              </a:buClr>
              <a:buSzPts val="1600"/>
              <a:buFont typeface="Didact Gothic"/>
              <a:buChar char="●"/>
            </a:pPr>
            <a:r>
              <a:rPr lang="en" sz="3200">
                <a:solidFill>
                  <a:schemeClr val="dk1"/>
                </a:solidFill>
                <a:latin typeface="Didact Gothic"/>
                <a:ea typeface="Didact Gothic"/>
                <a:cs typeface="Didact Gothic"/>
                <a:sym typeface="Didact Gothic"/>
              </a:rPr>
              <a:t>Scissors day!</a:t>
            </a:r>
            <a:endParaRPr sz="3200">
              <a:solidFill>
                <a:schemeClr val="dk1"/>
              </a:solidFill>
              <a:latin typeface="Didact Gothic"/>
              <a:ea typeface="Didact Gothic"/>
              <a:cs typeface="Didact Gothic"/>
              <a:sym typeface="Didact Gothic"/>
            </a:endParaRPr>
          </a:p>
          <a:p>
            <a:endParaRPr sz="3200">
              <a:solidFill>
                <a:schemeClr val="lt2"/>
              </a:solidFill>
              <a:latin typeface="Didact Gothic"/>
              <a:ea typeface="Didact Gothic"/>
              <a:cs typeface="Didact Gothic"/>
              <a:sym typeface="Didact Gothic"/>
            </a:endParaRPr>
          </a:p>
          <a:p>
            <a:endParaRPr sz="3600">
              <a:solidFill>
                <a:schemeClr val="lt2"/>
              </a:solidFill>
              <a:latin typeface="Ubuntu Light"/>
              <a:ea typeface="Ubuntu Light"/>
              <a:cs typeface="Ubuntu Light"/>
              <a:sym typeface="Ubuntu Light"/>
            </a:endParaRPr>
          </a:p>
        </p:txBody>
      </p:sp>
      <p:sp>
        <p:nvSpPr>
          <p:cNvPr id="2506" name="Google Shape;2506;p181"/>
          <p:cNvSpPr txBox="1"/>
          <p:nvPr/>
        </p:nvSpPr>
        <p:spPr>
          <a:xfrm>
            <a:off x="9800900" y="3415750"/>
            <a:ext cx="5912400" cy="4789200"/>
          </a:xfrm>
          <a:prstGeom prst="rect">
            <a:avLst/>
          </a:prstGeom>
          <a:noFill/>
          <a:ln>
            <a:noFill/>
          </a:ln>
        </p:spPr>
        <p:txBody>
          <a:bodyPr spcFirstLastPara="1" wrap="square" lIns="182850" tIns="182850" rIns="182850" bIns="182850" anchor="t" anchorCtr="0">
            <a:noAutofit/>
          </a:bodyPr>
          <a:lstStyle/>
          <a:p>
            <a:pPr marL="914400" indent="-660400">
              <a:buClr>
                <a:schemeClr val="dk1"/>
              </a:buClr>
              <a:buSzPts val="1600"/>
              <a:buFont typeface="Didact Gothic"/>
              <a:buChar char="●"/>
            </a:pPr>
            <a:r>
              <a:rPr lang="en" sz="3200">
                <a:solidFill>
                  <a:schemeClr val="dk1"/>
                </a:solidFill>
                <a:latin typeface="Didact Gothic"/>
                <a:ea typeface="Didact Gothic"/>
                <a:cs typeface="Didact Gothic"/>
                <a:sym typeface="Didact Gothic"/>
              </a:rPr>
              <a:t>Have students take a quiz</a:t>
            </a:r>
            <a:endParaRPr sz="3200">
              <a:solidFill>
                <a:schemeClr val="dk1"/>
              </a:solidFill>
              <a:latin typeface="Didact Gothic"/>
              <a:ea typeface="Didact Gothic"/>
              <a:cs typeface="Didact Gothic"/>
              <a:sym typeface="Didact Gothic"/>
            </a:endParaRPr>
          </a:p>
          <a:p>
            <a:pPr marL="914400"/>
            <a:endParaRPr sz="3200">
              <a:solidFill>
                <a:schemeClr val="dk1"/>
              </a:solidFill>
              <a:latin typeface="Didact Gothic"/>
              <a:ea typeface="Didact Gothic"/>
              <a:cs typeface="Didact Gothic"/>
              <a:sym typeface="Didact Gothic"/>
            </a:endParaRPr>
          </a:p>
          <a:p>
            <a:pPr marL="914400" indent="-660400">
              <a:buClr>
                <a:schemeClr val="dk1"/>
              </a:buClr>
              <a:buSzPts val="1600"/>
              <a:buFont typeface="Didact Gothic"/>
              <a:buChar char="●"/>
            </a:pPr>
            <a:r>
              <a:rPr lang="en" sz="3200">
                <a:solidFill>
                  <a:schemeClr val="dk1"/>
                </a:solidFill>
                <a:latin typeface="Didact Gothic"/>
                <a:ea typeface="Didact Gothic"/>
                <a:cs typeface="Didact Gothic"/>
                <a:sym typeface="Didact Gothic"/>
              </a:rPr>
              <a:t>Class review</a:t>
            </a:r>
            <a:endParaRPr sz="3200">
              <a:solidFill>
                <a:schemeClr val="dk1"/>
              </a:solidFill>
              <a:latin typeface="Didact Gothic"/>
              <a:ea typeface="Didact Gothic"/>
              <a:cs typeface="Didact Gothic"/>
              <a:sym typeface="Didact Gothic"/>
            </a:endParaRPr>
          </a:p>
          <a:p>
            <a:pPr marL="914400"/>
            <a:endParaRPr sz="3200">
              <a:solidFill>
                <a:schemeClr val="dk1"/>
              </a:solidFill>
              <a:latin typeface="Didact Gothic"/>
              <a:ea typeface="Didact Gothic"/>
              <a:cs typeface="Didact Gothic"/>
              <a:sym typeface="Didact Gothic"/>
            </a:endParaRPr>
          </a:p>
          <a:p>
            <a:pPr marL="914400"/>
            <a:endParaRPr sz="3200">
              <a:solidFill>
                <a:schemeClr val="dk1"/>
              </a:solidFill>
              <a:latin typeface="Didact Gothic"/>
              <a:ea typeface="Didact Gothic"/>
              <a:cs typeface="Didact Gothic"/>
              <a:sym typeface="Didact Gothic"/>
            </a:endParaRPr>
          </a:p>
        </p:txBody>
      </p:sp>
      <p:pic>
        <p:nvPicPr>
          <p:cNvPr id="2" name="Picture 4">
            <a:extLst>
              <a:ext uri="{FF2B5EF4-FFF2-40B4-BE49-F238E27FC236}">
                <a16:creationId xmlns:a16="http://schemas.microsoft.com/office/drawing/2014/main" id="{E25228EA-7A03-D046-EF99-04F50ACA7AB8}"/>
              </a:ext>
            </a:extLst>
          </p:cNvPr>
          <p:cNvPicPr>
            <a:picLocks noChangeAspect="1"/>
          </p:cNvPicPr>
          <p:nvPr/>
        </p:nvPicPr>
        <p:blipFill>
          <a:blip r:embed="rId3"/>
          <a:srcRect/>
          <a:stretch>
            <a:fillRect/>
          </a:stretch>
        </p:blipFill>
        <p:spPr>
          <a:xfrm>
            <a:off x="14333556" y="435297"/>
            <a:ext cx="3280114" cy="1186805"/>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2510"/>
        <p:cNvGrpSpPr/>
        <p:nvPr/>
      </p:nvGrpSpPr>
      <p:grpSpPr>
        <a:xfrm>
          <a:off x="0" y="0"/>
          <a:ext cx="0" cy="0"/>
          <a:chOff x="0" y="0"/>
          <a:chExt cx="0" cy="0"/>
        </a:xfrm>
      </p:grpSpPr>
      <p:sp>
        <p:nvSpPr>
          <p:cNvPr id="2511" name="Google Shape;2511;p182"/>
          <p:cNvSpPr txBox="1">
            <a:spLocks noGrp="1"/>
          </p:cNvSpPr>
          <p:nvPr>
            <p:ph type="title" idx="4"/>
          </p:nvPr>
        </p:nvSpPr>
        <p:spPr>
          <a:xfrm>
            <a:off x="-23700" y="1854150"/>
            <a:ext cx="18288000" cy="964800"/>
          </a:xfrm>
          <a:prstGeom prst="rect">
            <a:avLst/>
          </a:prstGeom>
        </p:spPr>
        <p:txBody>
          <a:bodyPr spcFirstLastPara="1" vert="horz" wrap="square" lIns="182850" tIns="182850" rIns="182850" bIns="182850" rtlCol="0" anchor="t" anchorCtr="0">
            <a:noAutofit/>
          </a:bodyPr>
          <a:lstStyle/>
          <a:p>
            <a:r>
              <a:rPr lang="en" sz="4800" b="0">
                <a:solidFill>
                  <a:srgbClr val="434343"/>
                </a:solidFill>
              </a:rPr>
              <a:t>Draft and redraft</a:t>
            </a:r>
            <a:endParaRPr sz="4800" b="0">
              <a:solidFill>
                <a:srgbClr val="434343"/>
              </a:solidFill>
            </a:endParaRPr>
          </a:p>
        </p:txBody>
      </p:sp>
      <p:cxnSp>
        <p:nvCxnSpPr>
          <p:cNvPr id="2512" name="Google Shape;2512;p182"/>
          <p:cNvCxnSpPr/>
          <p:nvPr/>
        </p:nvCxnSpPr>
        <p:spPr>
          <a:xfrm>
            <a:off x="9101100" y="3882850"/>
            <a:ext cx="0" cy="3855000"/>
          </a:xfrm>
          <a:prstGeom prst="straightConnector1">
            <a:avLst/>
          </a:prstGeom>
          <a:noFill/>
          <a:ln w="38100" cap="flat" cmpd="sng">
            <a:solidFill>
              <a:srgbClr val="81ECEC"/>
            </a:solidFill>
            <a:prstDash val="solid"/>
            <a:round/>
            <a:headEnd type="none" w="med" len="med"/>
            <a:tailEnd type="none" w="med" len="med"/>
          </a:ln>
        </p:spPr>
      </p:cxnSp>
      <p:sp>
        <p:nvSpPr>
          <p:cNvPr id="2513" name="Google Shape;2513;p182"/>
          <p:cNvSpPr txBox="1"/>
          <p:nvPr/>
        </p:nvSpPr>
        <p:spPr>
          <a:xfrm>
            <a:off x="2488900" y="3346100"/>
            <a:ext cx="5912400" cy="4789200"/>
          </a:xfrm>
          <a:prstGeom prst="rect">
            <a:avLst/>
          </a:prstGeom>
          <a:noFill/>
          <a:ln>
            <a:noFill/>
          </a:ln>
        </p:spPr>
        <p:txBody>
          <a:bodyPr spcFirstLastPara="1" wrap="square" lIns="182850" tIns="182850" rIns="182850" bIns="182850" anchor="t" anchorCtr="0">
            <a:noAutofit/>
          </a:bodyPr>
          <a:lstStyle/>
          <a:p>
            <a:pPr marL="914400" indent="-660400">
              <a:buClr>
                <a:schemeClr val="dk1"/>
              </a:buClr>
              <a:buSzPts val="1600"/>
              <a:buFont typeface="Didact Gothic"/>
              <a:buChar char="●"/>
            </a:pPr>
            <a:r>
              <a:rPr lang="en" sz="3200">
                <a:solidFill>
                  <a:schemeClr val="dk1"/>
                </a:solidFill>
                <a:latin typeface="Didact Gothic"/>
                <a:ea typeface="Didact Gothic"/>
                <a:cs typeface="Didact Gothic"/>
                <a:sym typeface="Didact Gothic"/>
              </a:rPr>
              <a:t>Have students write for homework</a:t>
            </a:r>
            <a:endParaRPr sz="3200">
              <a:solidFill>
                <a:schemeClr val="dk1"/>
              </a:solidFill>
              <a:latin typeface="Didact Gothic"/>
              <a:ea typeface="Didact Gothic"/>
              <a:cs typeface="Didact Gothic"/>
              <a:sym typeface="Didact Gothic"/>
            </a:endParaRPr>
          </a:p>
          <a:p>
            <a:pPr marL="914400"/>
            <a:endParaRPr sz="3200">
              <a:solidFill>
                <a:schemeClr val="dk1"/>
              </a:solidFill>
              <a:latin typeface="Didact Gothic"/>
              <a:ea typeface="Didact Gothic"/>
              <a:cs typeface="Didact Gothic"/>
              <a:sym typeface="Didact Gothic"/>
            </a:endParaRPr>
          </a:p>
          <a:p>
            <a:pPr marL="914400" indent="-660400">
              <a:buClr>
                <a:schemeClr val="dk1"/>
              </a:buClr>
              <a:buSzPts val="1600"/>
              <a:buFont typeface="Didact Gothic"/>
              <a:buChar char="●"/>
            </a:pPr>
            <a:r>
              <a:rPr lang="en" sz="3200">
                <a:solidFill>
                  <a:schemeClr val="dk1"/>
                </a:solidFill>
                <a:latin typeface="Didact Gothic"/>
                <a:ea typeface="Didact Gothic"/>
                <a:cs typeface="Didact Gothic"/>
                <a:sym typeface="Didact Gothic"/>
              </a:rPr>
              <a:t>In-class peer review</a:t>
            </a:r>
            <a:endParaRPr sz="3200">
              <a:solidFill>
                <a:schemeClr val="dk1"/>
              </a:solidFill>
              <a:latin typeface="Didact Gothic"/>
              <a:ea typeface="Didact Gothic"/>
              <a:cs typeface="Didact Gothic"/>
              <a:sym typeface="Didact Gothic"/>
            </a:endParaRPr>
          </a:p>
          <a:p>
            <a:pPr marL="914400"/>
            <a:endParaRPr sz="3200">
              <a:solidFill>
                <a:schemeClr val="dk1"/>
              </a:solidFill>
              <a:latin typeface="Didact Gothic"/>
              <a:ea typeface="Didact Gothic"/>
              <a:cs typeface="Didact Gothic"/>
              <a:sym typeface="Didact Gothic"/>
            </a:endParaRPr>
          </a:p>
          <a:p>
            <a:pPr marL="914400" indent="-660400">
              <a:buClr>
                <a:schemeClr val="dk1"/>
              </a:buClr>
              <a:buSzPts val="1600"/>
              <a:buFont typeface="Didact Gothic"/>
              <a:buChar char="●"/>
            </a:pPr>
            <a:r>
              <a:rPr lang="en" sz="3200">
                <a:solidFill>
                  <a:schemeClr val="dk1"/>
                </a:solidFill>
                <a:latin typeface="Didact Gothic"/>
                <a:ea typeface="Didact Gothic"/>
                <a:cs typeface="Didact Gothic"/>
                <a:sym typeface="Didact Gothic"/>
              </a:rPr>
              <a:t>In-class time for redrafting</a:t>
            </a:r>
            <a:endParaRPr sz="3200">
              <a:solidFill>
                <a:schemeClr val="dk1"/>
              </a:solidFill>
              <a:latin typeface="Didact Gothic"/>
              <a:ea typeface="Didact Gothic"/>
              <a:cs typeface="Didact Gothic"/>
              <a:sym typeface="Didact Gothic"/>
            </a:endParaRPr>
          </a:p>
          <a:p>
            <a:pPr marL="914400"/>
            <a:endParaRPr sz="3200">
              <a:solidFill>
                <a:schemeClr val="dk1"/>
              </a:solidFill>
              <a:latin typeface="Didact Gothic"/>
              <a:ea typeface="Didact Gothic"/>
              <a:cs typeface="Didact Gothic"/>
              <a:sym typeface="Didact Gothic"/>
            </a:endParaRPr>
          </a:p>
          <a:p>
            <a:pPr marL="914400" indent="-660400">
              <a:buClr>
                <a:schemeClr val="dk1"/>
              </a:buClr>
              <a:buSzPts val="1600"/>
              <a:buFont typeface="Didact Gothic"/>
              <a:buChar char="●"/>
            </a:pPr>
            <a:r>
              <a:rPr lang="en" sz="3200">
                <a:solidFill>
                  <a:schemeClr val="dk1"/>
                </a:solidFill>
                <a:latin typeface="Didact Gothic"/>
                <a:ea typeface="Didact Gothic"/>
                <a:cs typeface="Didact Gothic"/>
                <a:sym typeface="Didact Gothic"/>
              </a:rPr>
              <a:t>Scissors day!</a:t>
            </a:r>
            <a:endParaRPr sz="3200">
              <a:solidFill>
                <a:schemeClr val="dk1"/>
              </a:solidFill>
              <a:latin typeface="Didact Gothic"/>
              <a:ea typeface="Didact Gothic"/>
              <a:cs typeface="Didact Gothic"/>
              <a:sym typeface="Didact Gothic"/>
            </a:endParaRPr>
          </a:p>
          <a:p>
            <a:endParaRPr sz="3200">
              <a:solidFill>
                <a:schemeClr val="lt2"/>
              </a:solidFill>
              <a:latin typeface="Didact Gothic"/>
              <a:ea typeface="Didact Gothic"/>
              <a:cs typeface="Didact Gothic"/>
              <a:sym typeface="Didact Gothic"/>
            </a:endParaRPr>
          </a:p>
          <a:p>
            <a:endParaRPr sz="3600">
              <a:solidFill>
                <a:schemeClr val="lt2"/>
              </a:solidFill>
              <a:latin typeface="Ubuntu Light"/>
              <a:ea typeface="Ubuntu Light"/>
              <a:cs typeface="Ubuntu Light"/>
              <a:sym typeface="Ubuntu Light"/>
            </a:endParaRPr>
          </a:p>
        </p:txBody>
      </p:sp>
      <p:sp>
        <p:nvSpPr>
          <p:cNvPr id="2514" name="Google Shape;2514;p182"/>
          <p:cNvSpPr txBox="1"/>
          <p:nvPr/>
        </p:nvSpPr>
        <p:spPr>
          <a:xfrm>
            <a:off x="9800900" y="3415750"/>
            <a:ext cx="5912400" cy="4789200"/>
          </a:xfrm>
          <a:prstGeom prst="rect">
            <a:avLst/>
          </a:prstGeom>
          <a:noFill/>
          <a:ln>
            <a:noFill/>
          </a:ln>
        </p:spPr>
        <p:txBody>
          <a:bodyPr spcFirstLastPara="1" wrap="square" lIns="182850" tIns="182850" rIns="182850" bIns="182850" anchor="t" anchorCtr="0">
            <a:noAutofit/>
          </a:bodyPr>
          <a:lstStyle/>
          <a:p>
            <a:pPr marL="914400" indent="-660400">
              <a:buClr>
                <a:schemeClr val="dk1"/>
              </a:buClr>
              <a:buSzPts val="1600"/>
              <a:buFont typeface="Didact Gothic"/>
              <a:buChar char="●"/>
            </a:pPr>
            <a:r>
              <a:rPr lang="en" sz="3200">
                <a:solidFill>
                  <a:schemeClr val="dk1"/>
                </a:solidFill>
                <a:latin typeface="Didact Gothic"/>
                <a:ea typeface="Didact Gothic"/>
                <a:cs typeface="Didact Gothic"/>
                <a:sym typeface="Didact Gothic"/>
              </a:rPr>
              <a:t>Have students take a quiz</a:t>
            </a:r>
            <a:endParaRPr sz="3200">
              <a:solidFill>
                <a:schemeClr val="dk1"/>
              </a:solidFill>
              <a:latin typeface="Didact Gothic"/>
              <a:ea typeface="Didact Gothic"/>
              <a:cs typeface="Didact Gothic"/>
              <a:sym typeface="Didact Gothic"/>
            </a:endParaRPr>
          </a:p>
          <a:p>
            <a:pPr marL="914400"/>
            <a:endParaRPr sz="3200">
              <a:solidFill>
                <a:schemeClr val="dk1"/>
              </a:solidFill>
              <a:latin typeface="Didact Gothic"/>
              <a:ea typeface="Didact Gothic"/>
              <a:cs typeface="Didact Gothic"/>
              <a:sym typeface="Didact Gothic"/>
            </a:endParaRPr>
          </a:p>
          <a:p>
            <a:pPr marL="914400" indent="-660400">
              <a:buClr>
                <a:schemeClr val="dk1"/>
              </a:buClr>
              <a:buSzPts val="1600"/>
              <a:buFont typeface="Didact Gothic"/>
              <a:buChar char="●"/>
            </a:pPr>
            <a:r>
              <a:rPr lang="en" sz="3200">
                <a:solidFill>
                  <a:schemeClr val="dk1"/>
                </a:solidFill>
                <a:latin typeface="Didact Gothic"/>
                <a:ea typeface="Didact Gothic"/>
                <a:cs typeface="Didact Gothic"/>
                <a:sym typeface="Didact Gothic"/>
              </a:rPr>
              <a:t>Class review</a:t>
            </a:r>
            <a:endParaRPr sz="3200">
              <a:solidFill>
                <a:schemeClr val="dk1"/>
              </a:solidFill>
              <a:latin typeface="Didact Gothic"/>
              <a:ea typeface="Didact Gothic"/>
              <a:cs typeface="Didact Gothic"/>
              <a:sym typeface="Didact Gothic"/>
            </a:endParaRPr>
          </a:p>
          <a:p>
            <a:pPr marL="914400"/>
            <a:endParaRPr sz="3200">
              <a:solidFill>
                <a:schemeClr val="dk1"/>
              </a:solidFill>
              <a:latin typeface="Didact Gothic"/>
              <a:ea typeface="Didact Gothic"/>
              <a:cs typeface="Didact Gothic"/>
              <a:sym typeface="Didact Gothic"/>
            </a:endParaRPr>
          </a:p>
          <a:p>
            <a:pPr marL="914400" indent="-660400">
              <a:buClr>
                <a:schemeClr val="dk1"/>
              </a:buClr>
              <a:buSzPts val="1600"/>
              <a:buFont typeface="Didact Gothic"/>
              <a:buChar char="●"/>
            </a:pPr>
            <a:r>
              <a:rPr lang="en" sz="3200">
                <a:solidFill>
                  <a:schemeClr val="dk1"/>
                </a:solidFill>
                <a:latin typeface="Didact Gothic"/>
                <a:ea typeface="Didact Gothic"/>
                <a:cs typeface="Didact Gothic"/>
                <a:sym typeface="Didact Gothic"/>
              </a:rPr>
              <a:t>Time in class to rework answers</a:t>
            </a:r>
            <a:endParaRPr sz="3200">
              <a:solidFill>
                <a:schemeClr val="dk1"/>
              </a:solidFill>
              <a:latin typeface="Didact Gothic"/>
              <a:ea typeface="Didact Gothic"/>
              <a:cs typeface="Didact Gothic"/>
              <a:sym typeface="Didact Gothic"/>
            </a:endParaRPr>
          </a:p>
          <a:p>
            <a:pPr marL="914400"/>
            <a:endParaRPr sz="3200">
              <a:solidFill>
                <a:schemeClr val="lt2"/>
              </a:solidFill>
              <a:latin typeface="Didact Gothic"/>
              <a:ea typeface="Didact Gothic"/>
              <a:cs typeface="Didact Gothic"/>
              <a:sym typeface="Didact Gothic"/>
            </a:endParaRPr>
          </a:p>
          <a:p>
            <a:pPr marL="914400"/>
            <a:endParaRPr sz="3200">
              <a:solidFill>
                <a:schemeClr val="dk1"/>
              </a:solidFill>
              <a:latin typeface="Didact Gothic"/>
              <a:ea typeface="Didact Gothic"/>
              <a:cs typeface="Didact Gothic"/>
              <a:sym typeface="Didact Gothic"/>
            </a:endParaRPr>
          </a:p>
        </p:txBody>
      </p:sp>
      <p:pic>
        <p:nvPicPr>
          <p:cNvPr id="2" name="Picture 4">
            <a:extLst>
              <a:ext uri="{FF2B5EF4-FFF2-40B4-BE49-F238E27FC236}">
                <a16:creationId xmlns:a16="http://schemas.microsoft.com/office/drawing/2014/main" id="{46FC32A7-2ED1-96F9-6A67-8CE289E481E6}"/>
              </a:ext>
            </a:extLst>
          </p:cNvPr>
          <p:cNvPicPr>
            <a:picLocks noChangeAspect="1"/>
          </p:cNvPicPr>
          <p:nvPr/>
        </p:nvPicPr>
        <p:blipFill>
          <a:blip r:embed="rId3"/>
          <a:srcRect/>
          <a:stretch>
            <a:fillRect/>
          </a:stretch>
        </p:blipFill>
        <p:spPr>
          <a:xfrm>
            <a:off x="14333556" y="435297"/>
            <a:ext cx="3280114" cy="1186805"/>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2518"/>
        <p:cNvGrpSpPr/>
        <p:nvPr/>
      </p:nvGrpSpPr>
      <p:grpSpPr>
        <a:xfrm>
          <a:off x="0" y="0"/>
          <a:ext cx="0" cy="0"/>
          <a:chOff x="0" y="0"/>
          <a:chExt cx="0" cy="0"/>
        </a:xfrm>
      </p:grpSpPr>
      <p:sp>
        <p:nvSpPr>
          <p:cNvPr id="2519" name="Google Shape;2519;p183"/>
          <p:cNvSpPr txBox="1">
            <a:spLocks noGrp="1"/>
          </p:cNvSpPr>
          <p:nvPr>
            <p:ph type="title" idx="4"/>
          </p:nvPr>
        </p:nvSpPr>
        <p:spPr>
          <a:xfrm>
            <a:off x="-23700" y="1854150"/>
            <a:ext cx="18288000" cy="964800"/>
          </a:xfrm>
          <a:prstGeom prst="rect">
            <a:avLst/>
          </a:prstGeom>
        </p:spPr>
        <p:txBody>
          <a:bodyPr spcFirstLastPara="1" vert="horz" wrap="square" lIns="182850" tIns="182850" rIns="182850" bIns="182850" rtlCol="0" anchor="t" anchorCtr="0">
            <a:noAutofit/>
          </a:bodyPr>
          <a:lstStyle/>
          <a:p>
            <a:r>
              <a:rPr lang="en" sz="4800" b="0">
                <a:solidFill>
                  <a:srgbClr val="434343"/>
                </a:solidFill>
              </a:rPr>
              <a:t>Draft and redraft</a:t>
            </a:r>
            <a:endParaRPr sz="4800" b="0">
              <a:solidFill>
                <a:srgbClr val="434343"/>
              </a:solidFill>
            </a:endParaRPr>
          </a:p>
        </p:txBody>
      </p:sp>
      <p:cxnSp>
        <p:nvCxnSpPr>
          <p:cNvPr id="2520" name="Google Shape;2520;p183"/>
          <p:cNvCxnSpPr/>
          <p:nvPr/>
        </p:nvCxnSpPr>
        <p:spPr>
          <a:xfrm>
            <a:off x="9101100" y="3882850"/>
            <a:ext cx="0" cy="3855000"/>
          </a:xfrm>
          <a:prstGeom prst="straightConnector1">
            <a:avLst/>
          </a:prstGeom>
          <a:noFill/>
          <a:ln w="38100" cap="flat" cmpd="sng">
            <a:solidFill>
              <a:srgbClr val="81ECEC"/>
            </a:solidFill>
            <a:prstDash val="solid"/>
            <a:round/>
            <a:headEnd type="none" w="med" len="med"/>
            <a:tailEnd type="none" w="med" len="med"/>
          </a:ln>
        </p:spPr>
      </p:cxnSp>
      <p:sp>
        <p:nvSpPr>
          <p:cNvPr id="2521" name="Google Shape;2521;p183"/>
          <p:cNvSpPr txBox="1"/>
          <p:nvPr/>
        </p:nvSpPr>
        <p:spPr>
          <a:xfrm>
            <a:off x="2488900" y="3346100"/>
            <a:ext cx="5912400" cy="4789200"/>
          </a:xfrm>
          <a:prstGeom prst="rect">
            <a:avLst/>
          </a:prstGeom>
          <a:noFill/>
          <a:ln>
            <a:noFill/>
          </a:ln>
        </p:spPr>
        <p:txBody>
          <a:bodyPr spcFirstLastPara="1" wrap="square" lIns="182850" tIns="182850" rIns="182850" bIns="182850" anchor="t" anchorCtr="0">
            <a:noAutofit/>
          </a:bodyPr>
          <a:lstStyle/>
          <a:p>
            <a:pPr marL="914400" indent="-660400">
              <a:buClr>
                <a:schemeClr val="dk1"/>
              </a:buClr>
              <a:buSzPts val="1600"/>
              <a:buFont typeface="Didact Gothic"/>
              <a:buChar char="●"/>
            </a:pPr>
            <a:r>
              <a:rPr lang="en" sz="3200">
                <a:solidFill>
                  <a:schemeClr val="dk1"/>
                </a:solidFill>
                <a:latin typeface="Didact Gothic"/>
                <a:ea typeface="Didact Gothic"/>
                <a:cs typeface="Didact Gothic"/>
                <a:sym typeface="Didact Gothic"/>
              </a:rPr>
              <a:t>Have students write for homework</a:t>
            </a:r>
            <a:endParaRPr sz="3200">
              <a:solidFill>
                <a:schemeClr val="dk1"/>
              </a:solidFill>
              <a:latin typeface="Didact Gothic"/>
              <a:ea typeface="Didact Gothic"/>
              <a:cs typeface="Didact Gothic"/>
              <a:sym typeface="Didact Gothic"/>
            </a:endParaRPr>
          </a:p>
          <a:p>
            <a:pPr marL="914400"/>
            <a:endParaRPr sz="3200">
              <a:solidFill>
                <a:schemeClr val="dk1"/>
              </a:solidFill>
              <a:latin typeface="Didact Gothic"/>
              <a:ea typeface="Didact Gothic"/>
              <a:cs typeface="Didact Gothic"/>
              <a:sym typeface="Didact Gothic"/>
            </a:endParaRPr>
          </a:p>
          <a:p>
            <a:pPr marL="914400" indent="-660400">
              <a:buClr>
                <a:schemeClr val="dk1"/>
              </a:buClr>
              <a:buSzPts val="1600"/>
              <a:buFont typeface="Didact Gothic"/>
              <a:buChar char="●"/>
            </a:pPr>
            <a:r>
              <a:rPr lang="en" sz="3200">
                <a:solidFill>
                  <a:schemeClr val="dk1"/>
                </a:solidFill>
                <a:latin typeface="Didact Gothic"/>
                <a:ea typeface="Didact Gothic"/>
                <a:cs typeface="Didact Gothic"/>
                <a:sym typeface="Didact Gothic"/>
              </a:rPr>
              <a:t>In-class peer review</a:t>
            </a:r>
            <a:endParaRPr sz="3200">
              <a:solidFill>
                <a:schemeClr val="dk1"/>
              </a:solidFill>
              <a:latin typeface="Didact Gothic"/>
              <a:ea typeface="Didact Gothic"/>
              <a:cs typeface="Didact Gothic"/>
              <a:sym typeface="Didact Gothic"/>
            </a:endParaRPr>
          </a:p>
          <a:p>
            <a:pPr marL="914400"/>
            <a:endParaRPr sz="3200">
              <a:solidFill>
                <a:schemeClr val="dk1"/>
              </a:solidFill>
              <a:latin typeface="Didact Gothic"/>
              <a:ea typeface="Didact Gothic"/>
              <a:cs typeface="Didact Gothic"/>
              <a:sym typeface="Didact Gothic"/>
            </a:endParaRPr>
          </a:p>
          <a:p>
            <a:pPr marL="914400" indent="-660400">
              <a:buClr>
                <a:schemeClr val="dk1"/>
              </a:buClr>
              <a:buSzPts val="1600"/>
              <a:buFont typeface="Didact Gothic"/>
              <a:buChar char="●"/>
            </a:pPr>
            <a:r>
              <a:rPr lang="en" sz="3200">
                <a:solidFill>
                  <a:schemeClr val="dk1"/>
                </a:solidFill>
                <a:latin typeface="Didact Gothic"/>
                <a:ea typeface="Didact Gothic"/>
                <a:cs typeface="Didact Gothic"/>
                <a:sym typeface="Didact Gothic"/>
              </a:rPr>
              <a:t>In-class time for redrafting</a:t>
            </a:r>
            <a:endParaRPr sz="3200">
              <a:solidFill>
                <a:schemeClr val="dk1"/>
              </a:solidFill>
              <a:latin typeface="Didact Gothic"/>
              <a:ea typeface="Didact Gothic"/>
              <a:cs typeface="Didact Gothic"/>
              <a:sym typeface="Didact Gothic"/>
            </a:endParaRPr>
          </a:p>
          <a:p>
            <a:pPr marL="914400"/>
            <a:endParaRPr sz="3200">
              <a:solidFill>
                <a:schemeClr val="dk1"/>
              </a:solidFill>
              <a:latin typeface="Didact Gothic"/>
              <a:ea typeface="Didact Gothic"/>
              <a:cs typeface="Didact Gothic"/>
              <a:sym typeface="Didact Gothic"/>
            </a:endParaRPr>
          </a:p>
          <a:p>
            <a:pPr marL="914400" indent="-660400">
              <a:buClr>
                <a:schemeClr val="dk1"/>
              </a:buClr>
              <a:buSzPts val="1600"/>
              <a:buFont typeface="Didact Gothic"/>
              <a:buChar char="●"/>
            </a:pPr>
            <a:r>
              <a:rPr lang="en" sz="3200">
                <a:solidFill>
                  <a:schemeClr val="dk1"/>
                </a:solidFill>
                <a:latin typeface="Didact Gothic"/>
                <a:ea typeface="Didact Gothic"/>
                <a:cs typeface="Didact Gothic"/>
                <a:sym typeface="Didact Gothic"/>
              </a:rPr>
              <a:t>Scissors day!</a:t>
            </a:r>
            <a:endParaRPr sz="3200">
              <a:solidFill>
                <a:schemeClr val="dk1"/>
              </a:solidFill>
              <a:latin typeface="Didact Gothic"/>
              <a:ea typeface="Didact Gothic"/>
              <a:cs typeface="Didact Gothic"/>
              <a:sym typeface="Didact Gothic"/>
            </a:endParaRPr>
          </a:p>
          <a:p>
            <a:endParaRPr sz="3200">
              <a:solidFill>
                <a:schemeClr val="lt2"/>
              </a:solidFill>
              <a:latin typeface="Didact Gothic"/>
              <a:ea typeface="Didact Gothic"/>
              <a:cs typeface="Didact Gothic"/>
              <a:sym typeface="Didact Gothic"/>
            </a:endParaRPr>
          </a:p>
          <a:p>
            <a:endParaRPr sz="3600">
              <a:solidFill>
                <a:schemeClr val="lt2"/>
              </a:solidFill>
              <a:latin typeface="Ubuntu Light"/>
              <a:ea typeface="Ubuntu Light"/>
              <a:cs typeface="Ubuntu Light"/>
              <a:sym typeface="Ubuntu Light"/>
            </a:endParaRPr>
          </a:p>
        </p:txBody>
      </p:sp>
      <p:sp>
        <p:nvSpPr>
          <p:cNvPr id="2522" name="Google Shape;2522;p183"/>
          <p:cNvSpPr txBox="1"/>
          <p:nvPr/>
        </p:nvSpPr>
        <p:spPr>
          <a:xfrm>
            <a:off x="9800900" y="3415750"/>
            <a:ext cx="5912400" cy="4789200"/>
          </a:xfrm>
          <a:prstGeom prst="rect">
            <a:avLst/>
          </a:prstGeom>
          <a:noFill/>
          <a:ln>
            <a:noFill/>
          </a:ln>
        </p:spPr>
        <p:txBody>
          <a:bodyPr spcFirstLastPara="1" wrap="square" lIns="182850" tIns="182850" rIns="182850" bIns="182850" anchor="t" anchorCtr="0">
            <a:noAutofit/>
          </a:bodyPr>
          <a:lstStyle/>
          <a:p>
            <a:pPr marL="914400" indent="-660400">
              <a:buClr>
                <a:schemeClr val="dk1"/>
              </a:buClr>
              <a:buSzPts val="1600"/>
              <a:buFont typeface="Didact Gothic"/>
              <a:buChar char="●"/>
            </a:pPr>
            <a:r>
              <a:rPr lang="en" sz="3200">
                <a:solidFill>
                  <a:schemeClr val="dk1"/>
                </a:solidFill>
                <a:latin typeface="Didact Gothic"/>
                <a:ea typeface="Didact Gothic"/>
                <a:cs typeface="Didact Gothic"/>
                <a:sym typeface="Didact Gothic"/>
              </a:rPr>
              <a:t>Have students take a quiz</a:t>
            </a:r>
            <a:endParaRPr sz="3200">
              <a:solidFill>
                <a:schemeClr val="dk1"/>
              </a:solidFill>
              <a:latin typeface="Didact Gothic"/>
              <a:ea typeface="Didact Gothic"/>
              <a:cs typeface="Didact Gothic"/>
              <a:sym typeface="Didact Gothic"/>
            </a:endParaRPr>
          </a:p>
          <a:p>
            <a:pPr marL="914400"/>
            <a:endParaRPr sz="3200">
              <a:solidFill>
                <a:schemeClr val="dk1"/>
              </a:solidFill>
              <a:latin typeface="Didact Gothic"/>
              <a:ea typeface="Didact Gothic"/>
              <a:cs typeface="Didact Gothic"/>
              <a:sym typeface="Didact Gothic"/>
            </a:endParaRPr>
          </a:p>
          <a:p>
            <a:pPr marL="914400" indent="-660400">
              <a:buClr>
                <a:schemeClr val="dk1"/>
              </a:buClr>
              <a:buSzPts val="1600"/>
              <a:buFont typeface="Didact Gothic"/>
              <a:buChar char="●"/>
            </a:pPr>
            <a:r>
              <a:rPr lang="en" sz="3200">
                <a:solidFill>
                  <a:schemeClr val="dk1"/>
                </a:solidFill>
                <a:latin typeface="Didact Gothic"/>
                <a:ea typeface="Didact Gothic"/>
                <a:cs typeface="Didact Gothic"/>
                <a:sym typeface="Didact Gothic"/>
              </a:rPr>
              <a:t>Class review</a:t>
            </a:r>
            <a:endParaRPr sz="3200">
              <a:solidFill>
                <a:schemeClr val="dk1"/>
              </a:solidFill>
              <a:latin typeface="Didact Gothic"/>
              <a:ea typeface="Didact Gothic"/>
              <a:cs typeface="Didact Gothic"/>
              <a:sym typeface="Didact Gothic"/>
            </a:endParaRPr>
          </a:p>
          <a:p>
            <a:pPr marL="914400"/>
            <a:endParaRPr sz="3200">
              <a:solidFill>
                <a:schemeClr val="dk1"/>
              </a:solidFill>
              <a:latin typeface="Didact Gothic"/>
              <a:ea typeface="Didact Gothic"/>
              <a:cs typeface="Didact Gothic"/>
              <a:sym typeface="Didact Gothic"/>
            </a:endParaRPr>
          </a:p>
          <a:p>
            <a:pPr marL="914400" indent="-660400">
              <a:buClr>
                <a:schemeClr val="dk1"/>
              </a:buClr>
              <a:buSzPts val="1600"/>
              <a:buFont typeface="Didact Gothic"/>
              <a:buChar char="●"/>
            </a:pPr>
            <a:r>
              <a:rPr lang="en" sz="3200">
                <a:solidFill>
                  <a:schemeClr val="dk1"/>
                </a:solidFill>
                <a:latin typeface="Didact Gothic"/>
                <a:ea typeface="Didact Gothic"/>
                <a:cs typeface="Didact Gothic"/>
                <a:sym typeface="Didact Gothic"/>
              </a:rPr>
              <a:t>Time in class to rework answers</a:t>
            </a:r>
            <a:endParaRPr sz="3200">
              <a:solidFill>
                <a:schemeClr val="dk1"/>
              </a:solidFill>
              <a:latin typeface="Didact Gothic"/>
              <a:ea typeface="Didact Gothic"/>
              <a:cs typeface="Didact Gothic"/>
              <a:sym typeface="Didact Gothic"/>
            </a:endParaRPr>
          </a:p>
          <a:p>
            <a:pPr marL="914400"/>
            <a:endParaRPr sz="3200">
              <a:solidFill>
                <a:schemeClr val="lt2"/>
              </a:solidFill>
              <a:latin typeface="Didact Gothic"/>
              <a:ea typeface="Didact Gothic"/>
              <a:cs typeface="Didact Gothic"/>
              <a:sym typeface="Didact Gothic"/>
            </a:endParaRPr>
          </a:p>
          <a:p>
            <a:pPr marL="914400" indent="-660400">
              <a:buClr>
                <a:schemeClr val="dk1"/>
              </a:buClr>
              <a:buSzPts val="1600"/>
              <a:buFont typeface="Didact Gothic"/>
              <a:buChar char="●"/>
            </a:pPr>
            <a:r>
              <a:rPr lang="en" sz="3200">
                <a:solidFill>
                  <a:schemeClr val="dk1"/>
                </a:solidFill>
                <a:latin typeface="Didact Gothic"/>
                <a:ea typeface="Didact Gothic"/>
                <a:cs typeface="Didact Gothic"/>
                <a:sym typeface="Didact Gothic"/>
              </a:rPr>
              <a:t>Critical thinking skills</a:t>
            </a:r>
            <a:endParaRPr sz="3200">
              <a:solidFill>
                <a:schemeClr val="dk1"/>
              </a:solidFill>
              <a:latin typeface="Didact Gothic"/>
              <a:ea typeface="Didact Gothic"/>
              <a:cs typeface="Didact Gothic"/>
              <a:sym typeface="Didact Gothic"/>
            </a:endParaRPr>
          </a:p>
        </p:txBody>
      </p:sp>
      <p:pic>
        <p:nvPicPr>
          <p:cNvPr id="2" name="Picture 4">
            <a:extLst>
              <a:ext uri="{FF2B5EF4-FFF2-40B4-BE49-F238E27FC236}">
                <a16:creationId xmlns:a16="http://schemas.microsoft.com/office/drawing/2014/main" id="{65CE03E9-6D2B-858D-6170-39D6DF082593}"/>
              </a:ext>
            </a:extLst>
          </p:cNvPr>
          <p:cNvPicPr>
            <a:picLocks noChangeAspect="1"/>
          </p:cNvPicPr>
          <p:nvPr/>
        </p:nvPicPr>
        <p:blipFill>
          <a:blip r:embed="rId3"/>
          <a:srcRect/>
          <a:stretch>
            <a:fillRect/>
          </a:stretch>
        </p:blipFill>
        <p:spPr>
          <a:xfrm>
            <a:off x="14333556" y="435297"/>
            <a:ext cx="3280114" cy="1186805"/>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2526"/>
        <p:cNvGrpSpPr/>
        <p:nvPr/>
      </p:nvGrpSpPr>
      <p:grpSpPr>
        <a:xfrm>
          <a:off x="0" y="0"/>
          <a:ext cx="0" cy="0"/>
          <a:chOff x="0" y="0"/>
          <a:chExt cx="0" cy="0"/>
        </a:xfrm>
      </p:grpSpPr>
      <p:sp>
        <p:nvSpPr>
          <p:cNvPr id="2527" name="Google Shape;2527;p184"/>
          <p:cNvSpPr txBox="1">
            <a:spLocks noGrp="1"/>
          </p:cNvSpPr>
          <p:nvPr>
            <p:ph type="title"/>
          </p:nvPr>
        </p:nvSpPr>
        <p:spPr>
          <a:xfrm>
            <a:off x="0" y="5928750"/>
            <a:ext cx="18288000" cy="964800"/>
          </a:xfrm>
          <a:prstGeom prst="rect">
            <a:avLst/>
          </a:prstGeom>
        </p:spPr>
        <p:txBody>
          <a:bodyPr spcFirstLastPara="1" vert="horz" wrap="square" lIns="182850" tIns="182850" rIns="182850" bIns="182850" rtlCol="0" anchor="b" anchorCtr="0">
            <a:noAutofit/>
          </a:bodyPr>
          <a:lstStyle/>
          <a:p>
            <a:endParaRPr sz="8400" b="0">
              <a:solidFill>
                <a:srgbClr val="434343"/>
              </a:solidFill>
            </a:endParaRPr>
          </a:p>
          <a:p>
            <a:endParaRPr sz="12000">
              <a:solidFill>
                <a:srgbClr val="434343"/>
              </a:solidFill>
            </a:endParaRPr>
          </a:p>
        </p:txBody>
      </p:sp>
      <p:pic>
        <p:nvPicPr>
          <p:cNvPr id="2528" name="Google Shape;2528;p184" descr="A screenshot of a header from Leon Furze's website, showing five ways in which we might think about setting AI policies. On the left is &quot;No AI&quot; and on the right is &quot;Full AI&quot; and there are nuanced options between."/>
          <p:cNvPicPr preferRelativeResize="0"/>
          <p:nvPr/>
        </p:nvPicPr>
        <p:blipFill>
          <a:blip r:embed="rId3">
            <a:alphaModFix/>
          </a:blip>
          <a:stretch>
            <a:fillRect/>
          </a:stretch>
        </p:blipFill>
        <p:spPr>
          <a:xfrm>
            <a:off x="3060975" y="1540851"/>
            <a:ext cx="12166050" cy="5762198"/>
          </a:xfrm>
          <a:prstGeom prst="rect">
            <a:avLst/>
          </a:prstGeom>
          <a:noFill/>
          <a:ln>
            <a:noFill/>
          </a:ln>
        </p:spPr>
      </p:pic>
      <p:sp>
        <p:nvSpPr>
          <p:cNvPr id="2529" name="Google Shape;2529;p184"/>
          <p:cNvSpPr txBox="1"/>
          <p:nvPr/>
        </p:nvSpPr>
        <p:spPr>
          <a:xfrm>
            <a:off x="6262200" y="8006750"/>
            <a:ext cx="5763600" cy="452400"/>
          </a:xfrm>
          <a:prstGeom prst="rect">
            <a:avLst/>
          </a:prstGeom>
          <a:noFill/>
          <a:ln>
            <a:noFill/>
          </a:ln>
        </p:spPr>
        <p:txBody>
          <a:bodyPr spcFirstLastPara="1" wrap="square" lIns="182850" tIns="182850" rIns="182850" bIns="182850" anchor="t" anchorCtr="0">
            <a:noAutofit/>
          </a:bodyPr>
          <a:lstStyle/>
          <a:p>
            <a:pPr algn="ctr"/>
            <a:r>
              <a:rPr lang="en" sz="3600" u="sng">
                <a:solidFill>
                  <a:schemeClr val="hlink"/>
                </a:solidFill>
                <a:latin typeface="Ubuntu Light"/>
                <a:ea typeface="Ubuntu Light"/>
                <a:cs typeface="Ubuntu Light"/>
                <a:sym typeface="Ubuntu Light"/>
                <a:hlinkClick r:id="rId4"/>
              </a:rPr>
              <a:t>www.leonfurze.com</a:t>
            </a:r>
            <a:endParaRPr sz="3600">
              <a:solidFill>
                <a:schemeClr val="dk1"/>
              </a:solidFill>
              <a:latin typeface="Ubuntu Light"/>
              <a:ea typeface="Ubuntu Light"/>
              <a:cs typeface="Ubuntu Light"/>
              <a:sym typeface="Ubuntu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2533"/>
        <p:cNvGrpSpPr/>
        <p:nvPr/>
      </p:nvGrpSpPr>
      <p:grpSpPr>
        <a:xfrm>
          <a:off x="0" y="0"/>
          <a:ext cx="0" cy="0"/>
          <a:chOff x="0" y="0"/>
          <a:chExt cx="0" cy="0"/>
        </a:xfrm>
      </p:grpSpPr>
      <p:sp>
        <p:nvSpPr>
          <p:cNvPr id="2534" name="Google Shape;2534;p185"/>
          <p:cNvSpPr txBox="1">
            <a:spLocks noGrp="1"/>
          </p:cNvSpPr>
          <p:nvPr>
            <p:ph type="title"/>
          </p:nvPr>
        </p:nvSpPr>
        <p:spPr>
          <a:xfrm>
            <a:off x="0" y="5928750"/>
            <a:ext cx="18288000" cy="964800"/>
          </a:xfrm>
          <a:prstGeom prst="rect">
            <a:avLst/>
          </a:prstGeom>
        </p:spPr>
        <p:txBody>
          <a:bodyPr spcFirstLastPara="1" vert="horz" wrap="square" lIns="182850" tIns="182850" rIns="182850" bIns="182850" rtlCol="0" anchor="b" anchorCtr="0">
            <a:noAutofit/>
          </a:bodyPr>
          <a:lstStyle/>
          <a:p>
            <a:endParaRPr sz="8400" b="0">
              <a:solidFill>
                <a:srgbClr val="434343"/>
              </a:solidFill>
            </a:endParaRPr>
          </a:p>
          <a:p>
            <a:endParaRPr sz="12000">
              <a:solidFill>
                <a:srgbClr val="434343"/>
              </a:solidFill>
            </a:endParaRPr>
          </a:p>
        </p:txBody>
      </p:sp>
      <p:sp>
        <p:nvSpPr>
          <p:cNvPr id="2535" name="Google Shape;2535;p185"/>
          <p:cNvSpPr txBox="1"/>
          <p:nvPr/>
        </p:nvSpPr>
        <p:spPr>
          <a:xfrm>
            <a:off x="6262200" y="8006750"/>
            <a:ext cx="5763600" cy="452400"/>
          </a:xfrm>
          <a:prstGeom prst="rect">
            <a:avLst/>
          </a:prstGeom>
          <a:noFill/>
          <a:ln>
            <a:noFill/>
          </a:ln>
        </p:spPr>
        <p:txBody>
          <a:bodyPr spcFirstLastPara="1" wrap="square" lIns="182850" tIns="182850" rIns="182850" bIns="182850" anchor="t" anchorCtr="0">
            <a:noAutofit/>
          </a:bodyPr>
          <a:lstStyle/>
          <a:p>
            <a:pPr algn="ctr"/>
            <a:r>
              <a:rPr lang="en" sz="3600" u="sng">
                <a:solidFill>
                  <a:schemeClr val="hlink"/>
                </a:solidFill>
                <a:latin typeface="Ubuntu Light"/>
                <a:ea typeface="Ubuntu Light"/>
                <a:cs typeface="Ubuntu Light"/>
                <a:sym typeface="Ubuntu Light"/>
                <a:hlinkClick r:id="rId3"/>
              </a:rPr>
              <a:t>www.leonfurze.com</a:t>
            </a:r>
            <a:endParaRPr sz="3600">
              <a:solidFill>
                <a:schemeClr val="dk1"/>
              </a:solidFill>
              <a:latin typeface="Ubuntu Light"/>
              <a:ea typeface="Ubuntu Light"/>
              <a:cs typeface="Ubuntu Light"/>
              <a:sym typeface="Ubuntu Light"/>
            </a:endParaRPr>
          </a:p>
        </p:txBody>
      </p:sp>
      <p:pic>
        <p:nvPicPr>
          <p:cNvPr id="2536" name="Google Shape;2536;p185" descr="A screenshot from Leon Furze's website showing detailed breakdowns of what each kind of generative AI policy would mean in practical terms. The link at the bottom of the page takes you to that part of his website."/>
          <p:cNvPicPr preferRelativeResize="0"/>
          <p:nvPr/>
        </p:nvPicPr>
        <p:blipFill>
          <a:blip r:embed="rId4">
            <a:alphaModFix/>
          </a:blip>
          <a:stretch>
            <a:fillRect/>
          </a:stretch>
        </p:blipFill>
        <p:spPr>
          <a:xfrm>
            <a:off x="4870674" y="861051"/>
            <a:ext cx="8546664" cy="7145702"/>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2540"/>
        <p:cNvGrpSpPr/>
        <p:nvPr/>
      </p:nvGrpSpPr>
      <p:grpSpPr>
        <a:xfrm>
          <a:off x="0" y="0"/>
          <a:ext cx="0" cy="0"/>
          <a:chOff x="0" y="0"/>
          <a:chExt cx="0" cy="0"/>
        </a:xfrm>
      </p:grpSpPr>
      <p:sp>
        <p:nvSpPr>
          <p:cNvPr id="2541" name="Google Shape;2541;p186"/>
          <p:cNvSpPr txBox="1">
            <a:spLocks noGrp="1"/>
          </p:cNvSpPr>
          <p:nvPr>
            <p:ph type="title"/>
          </p:nvPr>
        </p:nvSpPr>
        <p:spPr>
          <a:xfrm>
            <a:off x="0" y="5928750"/>
            <a:ext cx="18288000" cy="964800"/>
          </a:xfrm>
          <a:prstGeom prst="rect">
            <a:avLst/>
          </a:prstGeom>
        </p:spPr>
        <p:txBody>
          <a:bodyPr spcFirstLastPara="1" vert="horz" wrap="square" lIns="182850" tIns="182850" rIns="182850" bIns="182850" rtlCol="0" anchor="b" anchorCtr="0">
            <a:noAutofit/>
          </a:bodyPr>
          <a:lstStyle/>
          <a:p>
            <a:endParaRPr sz="8400" b="0">
              <a:solidFill>
                <a:srgbClr val="434343"/>
              </a:solidFill>
            </a:endParaRPr>
          </a:p>
          <a:p>
            <a:endParaRPr sz="12000">
              <a:solidFill>
                <a:srgbClr val="434343"/>
              </a:solidFill>
            </a:endParaRPr>
          </a:p>
        </p:txBody>
      </p:sp>
      <p:sp>
        <p:nvSpPr>
          <p:cNvPr id="2542" name="Google Shape;2542;p186"/>
          <p:cNvSpPr txBox="1"/>
          <p:nvPr/>
        </p:nvSpPr>
        <p:spPr>
          <a:xfrm>
            <a:off x="6262200" y="8006750"/>
            <a:ext cx="5763600" cy="452400"/>
          </a:xfrm>
          <a:prstGeom prst="rect">
            <a:avLst/>
          </a:prstGeom>
          <a:noFill/>
          <a:ln>
            <a:noFill/>
          </a:ln>
        </p:spPr>
        <p:txBody>
          <a:bodyPr spcFirstLastPara="1" wrap="square" lIns="182850" tIns="182850" rIns="182850" bIns="182850" anchor="t" anchorCtr="0">
            <a:noAutofit/>
          </a:bodyPr>
          <a:lstStyle/>
          <a:p>
            <a:pPr algn="ctr"/>
            <a:r>
              <a:rPr lang="en" sz="3600" u="sng">
                <a:solidFill>
                  <a:schemeClr val="hlink"/>
                </a:solidFill>
                <a:latin typeface="Ubuntu Light"/>
                <a:ea typeface="Ubuntu Light"/>
                <a:cs typeface="Ubuntu Light"/>
                <a:sym typeface="Ubuntu Light"/>
                <a:hlinkClick r:id="rId3"/>
              </a:rPr>
              <a:t>www.leonfurze.com</a:t>
            </a:r>
            <a:endParaRPr sz="3600">
              <a:solidFill>
                <a:schemeClr val="dk1"/>
              </a:solidFill>
              <a:latin typeface="Ubuntu Light"/>
              <a:ea typeface="Ubuntu Light"/>
              <a:cs typeface="Ubuntu Light"/>
              <a:sym typeface="Ubuntu Light"/>
            </a:endParaRPr>
          </a:p>
        </p:txBody>
      </p:sp>
      <p:pic>
        <p:nvPicPr>
          <p:cNvPr id="2543" name="Google Shape;2543;p186" descr="A screenshot of a graphic from Leon Furze's website showing a new way of thinking about AI policies. Instead of oppositional, this is an iterative circle of suggestions."/>
          <p:cNvPicPr preferRelativeResize="0"/>
          <p:nvPr/>
        </p:nvPicPr>
        <p:blipFill>
          <a:blip r:embed="rId4">
            <a:alphaModFix/>
          </a:blip>
          <a:stretch>
            <a:fillRect/>
          </a:stretch>
        </p:blipFill>
        <p:spPr>
          <a:xfrm>
            <a:off x="5355509" y="829250"/>
            <a:ext cx="7576998" cy="7177500"/>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2547"/>
        <p:cNvGrpSpPr/>
        <p:nvPr/>
      </p:nvGrpSpPr>
      <p:grpSpPr>
        <a:xfrm>
          <a:off x="0" y="0"/>
          <a:ext cx="0" cy="0"/>
          <a:chOff x="0" y="0"/>
          <a:chExt cx="0" cy="0"/>
        </a:xfrm>
      </p:grpSpPr>
      <p:sp>
        <p:nvSpPr>
          <p:cNvPr id="2548" name="Google Shape;2548;p187"/>
          <p:cNvSpPr txBox="1">
            <a:spLocks noGrp="1"/>
          </p:cNvSpPr>
          <p:nvPr>
            <p:ph type="title" idx="4"/>
          </p:nvPr>
        </p:nvSpPr>
        <p:spPr>
          <a:xfrm>
            <a:off x="-23700" y="1854150"/>
            <a:ext cx="18288000" cy="964800"/>
          </a:xfrm>
          <a:prstGeom prst="rect">
            <a:avLst/>
          </a:prstGeom>
        </p:spPr>
        <p:txBody>
          <a:bodyPr spcFirstLastPara="1" vert="horz" wrap="square" lIns="182850" tIns="182850" rIns="182850" bIns="182850" rtlCol="0" anchor="t" anchorCtr="0">
            <a:noAutofit/>
          </a:bodyPr>
          <a:lstStyle/>
          <a:p>
            <a:r>
              <a:rPr lang="en" sz="4800" b="0">
                <a:solidFill>
                  <a:srgbClr val="434343"/>
                </a:solidFill>
              </a:rPr>
              <a:t>Time with students</a:t>
            </a:r>
            <a:endParaRPr sz="4800" b="0">
              <a:solidFill>
                <a:srgbClr val="434343"/>
              </a:solidFill>
            </a:endParaRPr>
          </a:p>
        </p:txBody>
      </p:sp>
      <p:sp>
        <p:nvSpPr>
          <p:cNvPr id="2549" name="Google Shape;2549;p187"/>
          <p:cNvSpPr txBox="1"/>
          <p:nvPr/>
        </p:nvSpPr>
        <p:spPr>
          <a:xfrm>
            <a:off x="9800900" y="3415750"/>
            <a:ext cx="5912400" cy="4789200"/>
          </a:xfrm>
          <a:prstGeom prst="rect">
            <a:avLst/>
          </a:prstGeom>
          <a:noFill/>
          <a:ln>
            <a:noFill/>
          </a:ln>
        </p:spPr>
        <p:txBody>
          <a:bodyPr spcFirstLastPara="1" wrap="square" lIns="182850" tIns="182850" rIns="182850" bIns="182850" anchor="t" anchorCtr="0">
            <a:noAutofit/>
          </a:bodyPr>
          <a:lstStyle/>
          <a:p>
            <a:endParaRPr sz="3600"/>
          </a:p>
        </p:txBody>
      </p:sp>
      <p:pic>
        <p:nvPicPr>
          <p:cNvPr id="2550" name="Google Shape;2550;p187" descr="A photograph of a group of students sitting on a blanket in a grassy area surrounded by trees. They have a small dog with them. "/>
          <p:cNvPicPr preferRelativeResize="0"/>
          <p:nvPr/>
        </p:nvPicPr>
        <p:blipFill>
          <a:blip r:embed="rId3">
            <a:alphaModFix/>
          </a:blip>
          <a:stretch>
            <a:fillRect/>
          </a:stretch>
        </p:blipFill>
        <p:spPr>
          <a:xfrm>
            <a:off x="9800901" y="3346101"/>
            <a:ext cx="6458398" cy="4386554"/>
          </a:xfrm>
          <a:prstGeom prst="rect">
            <a:avLst/>
          </a:prstGeom>
          <a:noFill/>
          <a:ln>
            <a:noFill/>
          </a:ln>
        </p:spPr>
      </p:pic>
      <p:pic>
        <p:nvPicPr>
          <p:cNvPr id="2" name="Picture 4">
            <a:extLst>
              <a:ext uri="{FF2B5EF4-FFF2-40B4-BE49-F238E27FC236}">
                <a16:creationId xmlns:a16="http://schemas.microsoft.com/office/drawing/2014/main" id="{53796554-7802-3728-2AD3-E90CD9727AC6}"/>
              </a:ext>
            </a:extLst>
          </p:cNvPr>
          <p:cNvPicPr>
            <a:picLocks noChangeAspect="1"/>
          </p:cNvPicPr>
          <p:nvPr/>
        </p:nvPicPr>
        <p:blipFill>
          <a:blip r:embed="rId4"/>
          <a:srcRect/>
          <a:stretch>
            <a:fillRect/>
          </a:stretch>
        </p:blipFill>
        <p:spPr>
          <a:xfrm>
            <a:off x="14333556" y="435297"/>
            <a:ext cx="3280114" cy="1186805"/>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2554"/>
        <p:cNvGrpSpPr/>
        <p:nvPr/>
      </p:nvGrpSpPr>
      <p:grpSpPr>
        <a:xfrm>
          <a:off x="0" y="0"/>
          <a:ext cx="0" cy="0"/>
          <a:chOff x="0" y="0"/>
          <a:chExt cx="0" cy="0"/>
        </a:xfrm>
      </p:grpSpPr>
      <p:sp>
        <p:nvSpPr>
          <p:cNvPr id="2555" name="Google Shape;2555;p188"/>
          <p:cNvSpPr txBox="1">
            <a:spLocks noGrp="1"/>
          </p:cNvSpPr>
          <p:nvPr>
            <p:ph type="title" idx="4"/>
          </p:nvPr>
        </p:nvSpPr>
        <p:spPr>
          <a:xfrm>
            <a:off x="-23700" y="1854150"/>
            <a:ext cx="18288000" cy="964800"/>
          </a:xfrm>
          <a:prstGeom prst="rect">
            <a:avLst/>
          </a:prstGeom>
        </p:spPr>
        <p:txBody>
          <a:bodyPr spcFirstLastPara="1" vert="horz" wrap="square" lIns="182850" tIns="182850" rIns="182850" bIns="182850" rtlCol="0" anchor="t" anchorCtr="0">
            <a:noAutofit/>
          </a:bodyPr>
          <a:lstStyle/>
          <a:p>
            <a:r>
              <a:rPr lang="en" sz="4800" b="0">
                <a:solidFill>
                  <a:srgbClr val="434343"/>
                </a:solidFill>
              </a:rPr>
              <a:t>Time with students</a:t>
            </a:r>
            <a:endParaRPr sz="4800" b="0">
              <a:solidFill>
                <a:srgbClr val="434343"/>
              </a:solidFill>
            </a:endParaRPr>
          </a:p>
        </p:txBody>
      </p:sp>
      <p:sp>
        <p:nvSpPr>
          <p:cNvPr id="2556" name="Google Shape;2556;p188"/>
          <p:cNvSpPr txBox="1"/>
          <p:nvPr/>
        </p:nvSpPr>
        <p:spPr>
          <a:xfrm>
            <a:off x="2488900" y="3346100"/>
            <a:ext cx="5912400" cy="4789200"/>
          </a:xfrm>
          <a:prstGeom prst="rect">
            <a:avLst/>
          </a:prstGeom>
          <a:noFill/>
          <a:ln>
            <a:noFill/>
          </a:ln>
        </p:spPr>
        <p:txBody>
          <a:bodyPr spcFirstLastPara="1" wrap="square" lIns="182850" tIns="182850" rIns="182850" bIns="182850" anchor="t" anchorCtr="0">
            <a:noAutofit/>
          </a:bodyPr>
          <a:lstStyle/>
          <a:p>
            <a:r>
              <a:rPr lang="en" sz="3200">
                <a:solidFill>
                  <a:schemeClr val="dk1"/>
                </a:solidFill>
                <a:latin typeface="Didact Gothic"/>
                <a:ea typeface="Didact Gothic"/>
                <a:cs typeface="Didact Gothic"/>
                <a:sym typeface="Didact Gothic"/>
              </a:rPr>
              <a:t>Meet one-on-one or in small groups with students</a:t>
            </a:r>
            <a:endParaRPr sz="3200">
              <a:solidFill>
                <a:schemeClr val="dk1"/>
              </a:solidFill>
              <a:latin typeface="Didact Gothic"/>
              <a:ea typeface="Didact Gothic"/>
              <a:cs typeface="Didact Gothic"/>
              <a:sym typeface="Didact Gothic"/>
            </a:endParaRPr>
          </a:p>
          <a:p>
            <a:endParaRPr sz="3200">
              <a:solidFill>
                <a:schemeClr val="dk1"/>
              </a:solidFill>
              <a:latin typeface="Ubuntu Light"/>
              <a:ea typeface="Ubuntu Light"/>
              <a:cs typeface="Ubuntu Light"/>
              <a:sym typeface="Ubuntu Light"/>
            </a:endParaRPr>
          </a:p>
          <a:p>
            <a:endParaRPr sz="3600">
              <a:solidFill>
                <a:schemeClr val="dk1"/>
              </a:solidFill>
              <a:latin typeface="Ubuntu Light"/>
              <a:ea typeface="Ubuntu Light"/>
              <a:cs typeface="Ubuntu Light"/>
              <a:sym typeface="Ubuntu Light"/>
            </a:endParaRPr>
          </a:p>
        </p:txBody>
      </p:sp>
      <p:sp>
        <p:nvSpPr>
          <p:cNvPr id="2557" name="Google Shape;2557;p188"/>
          <p:cNvSpPr txBox="1"/>
          <p:nvPr/>
        </p:nvSpPr>
        <p:spPr>
          <a:xfrm>
            <a:off x="9800900" y="3415750"/>
            <a:ext cx="5912400" cy="4789200"/>
          </a:xfrm>
          <a:prstGeom prst="rect">
            <a:avLst/>
          </a:prstGeom>
          <a:noFill/>
          <a:ln>
            <a:noFill/>
          </a:ln>
        </p:spPr>
        <p:txBody>
          <a:bodyPr spcFirstLastPara="1" wrap="square" lIns="182850" tIns="182850" rIns="182850" bIns="182850" anchor="t" anchorCtr="0">
            <a:noAutofit/>
          </a:bodyPr>
          <a:lstStyle/>
          <a:p>
            <a:endParaRPr sz="3600"/>
          </a:p>
        </p:txBody>
      </p:sp>
      <p:pic>
        <p:nvPicPr>
          <p:cNvPr id="2558" name="Google Shape;2558;p188" descr="A photograph of a group of students sitting on a blanket in a grassy area surrounded by trees. They have a small dog with them. "/>
          <p:cNvPicPr preferRelativeResize="0"/>
          <p:nvPr/>
        </p:nvPicPr>
        <p:blipFill>
          <a:blip r:embed="rId3">
            <a:alphaModFix/>
          </a:blip>
          <a:stretch>
            <a:fillRect/>
          </a:stretch>
        </p:blipFill>
        <p:spPr>
          <a:xfrm>
            <a:off x="9800901" y="3346101"/>
            <a:ext cx="6458398" cy="4386554"/>
          </a:xfrm>
          <a:prstGeom prst="rect">
            <a:avLst/>
          </a:prstGeom>
          <a:noFill/>
          <a:ln>
            <a:noFill/>
          </a:ln>
        </p:spPr>
      </p:pic>
      <p:pic>
        <p:nvPicPr>
          <p:cNvPr id="2" name="Picture 4">
            <a:extLst>
              <a:ext uri="{FF2B5EF4-FFF2-40B4-BE49-F238E27FC236}">
                <a16:creationId xmlns:a16="http://schemas.microsoft.com/office/drawing/2014/main" id="{B4106E3F-0039-F5D6-26B8-5BF9B7B91F65}"/>
              </a:ext>
            </a:extLst>
          </p:cNvPr>
          <p:cNvPicPr>
            <a:picLocks noChangeAspect="1"/>
          </p:cNvPicPr>
          <p:nvPr/>
        </p:nvPicPr>
        <p:blipFill>
          <a:blip r:embed="rId4"/>
          <a:srcRect/>
          <a:stretch>
            <a:fillRect/>
          </a:stretch>
        </p:blipFill>
        <p:spPr>
          <a:xfrm>
            <a:off x="14333556" y="435297"/>
            <a:ext cx="3280114" cy="1186805"/>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2562"/>
        <p:cNvGrpSpPr/>
        <p:nvPr/>
      </p:nvGrpSpPr>
      <p:grpSpPr>
        <a:xfrm>
          <a:off x="0" y="0"/>
          <a:ext cx="0" cy="0"/>
          <a:chOff x="0" y="0"/>
          <a:chExt cx="0" cy="0"/>
        </a:xfrm>
      </p:grpSpPr>
      <p:sp>
        <p:nvSpPr>
          <p:cNvPr id="2563" name="Google Shape;2563;p189"/>
          <p:cNvSpPr txBox="1">
            <a:spLocks noGrp="1"/>
          </p:cNvSpPr>
          <p:nvPr>
            <p:ph type="title" idx="4"/>
          </p:nvPr>
        </p:nvSpPr>
        <p:spPr>
          <a:xfrm>
            <a:off x="-23700" y="1854150"/>
            <a:ext cx="18288000" cy="964800"/>
          </a:xfrm>
          <a:prstGeom prst="rect">
            <a:avLst/>
          </a:prstGeom>
        </p:spPr>
        <p:txBody>
          <a:bodyPr spcFirstLastPara="1" vert="horz" wrap="square" lIns="182850" tIns="182850" rIns="182850" bIns="182850" rtlCol="0" anchor="t" anchorCtr="0">
            <a:noAutofit/>
          </a:bodyPr>
          <a:lstStyle/>
          <a:p>
            <a:r>
              <a:rPr lang="en" sz="4800" b="0">
                <a:solidFill>
                  <a:srgbClr val="434343"/>
                </a:solidFill>
              </a:rPr>
              <a:t>Time with students</a:t>
            </a:r>
            <a:endParaRPr sz="4800" b="0">
              <a:solidFill>
                <a:srgbClr val="434343"/>
              </a:solidFill>
            </a:endParaRPr>
          </a:p>
        </p:txBody>
      </p:sp>
      <p:sp>
        <p:nvSpPr>
          <p:cNvPr id="2564" name="Google Shape;2564;p189"/>
          <p:cNvSpPr txBox="1"/>
          <p:nvPr/>
        </p:nvSpPr>
        <p:spPr>
          <a:xfrm>
            <a:off x="2488900" y="3346100"/>
            <a:ext cx="5912400" cy="4789200"/>
          </a:xfrm>
          <a:prstGeom prst="rect">
            <a:avLst/>
          </a:prstGeom>
          <a:noFill/>
          <a:ln>
            <a:noFill/>
          </a:ln>
        </p:spPr>
        <p:txBody>
          <a:bodyPr spcFirstLastPara="1" wrap="square" lIns="182850" tIns="182850" rIns="182850" bIns="182850" anchor="t" anchorCtr="0">
            <a:noAutofit/>
          </a:bodyPr>
          <a:lstStyle/>
          <a:p>
            <a:r>
              <a:rPr lang="en" sz="3200">
                <a:solidFill>
                  <a:schemeClr val="dk1"/>
                </a:solidFill>
                <a:latin typeface="Didact Gothic"/>
                <a:ea typeface="Didact Gothic"/>
                <a:cs typeface="Didact Gothic"/>
                <a:sym typeface="Didact Gothic"/>
              </a:rPr>
              <a:t>Meet one-on-one or in small groups with students</a:t>
            </a:r>
            <a:endParaRPr sz="3200">
              <a:solidFill>
                <a:schemeClr val="dk1"/>
              </a:solidFill>
              <a:latin typeface="Didact Gothic"/>
              <a:ea typeface="Didact Gothic"/>
              <a:cs typeface="Didact Gothic"/>
              <a:sym typeface="Didact Gothic"/>
            </a:endParaRPr>
          </a:p>
          <a:p>
            <a:endParaRPr sz="3200">
              <a:solidFill>
                <a:schemeClr val="dk1"/>
              </a:solidFill>
              <a:latin typeface="Didact Gothic"/>
              <a:ea typeface="Didact Gothic"/>
              <a:cs typeface="Didact Gothic"/>
              <a:sym typeface="Didact Gothic"/>
            </a:endParaRPr>
          </a:p>
          <a:p>
            <a:r>
              <a:rPr lang="en" sz="3200">
                <a:solidFill>
                  <a:schemeClr val="dk1"/>
                </a:solidFill>
                <a:latin typeface="Didact Gothic"/>
                <a:ea typeface="Didact Gothic"/>
                <a:cs typeface="Didact Gothic"/>
                <a:sym typeface="Didact Gothic"/>
              </a:rPr>
              <a:t>Ask questions and design assignments that give them the opportunity to work through their thinking</a:t>
            </a:r>
            <a:endParaRPr sz="3200">
              <a:solidFill>
                <a:schemeClr val="dk1"/>
              </a:solidFill>
              <a:latin typeface="Didact Gothic"/>
              <a:ea typeface="Didact Gothic"/>
              <a:cs typeface="Didact Gothic"/>
              <a:sym typeface="Didact Gothic"/>
            </a:endParaRPr>
          </a:p>
        </p:txBody>
      </p:sp>
      <p:sp>
        <p:nvSpPr>
          <p:cNvPr id="2565" name="Google Shape;2565;p189"/>
          <p:cNvSpPr txBox="1"/>
          <p:nvPr/>
        </p:nvSpPr>
        <p:spPr>
          <a:xfrm>
            <a:off x="9800900" y="3415750"/>
            <a:ext cx="5912400" cy="4789200"/>
          </a:xfrm>
          <a:prstGeom prst="rect">
            <a:avLst/>
          </a:prstGeom>
          <a:noFill/>
          <a:ln>
            <a:noFill/>
          </a:ln>
        </p:spPr>
        <p:txBody>
          <a:bodyPr spcFirstLastPara="1" wrap="square" lIns="182850" tIns="182850" rIns="182850" bIns="182850" anchor="t" anchorCtr="0">
            <a:noAutofit/>
          </a:bodyPr>
          <a:lstStyle/>
          <a:p>
            <a:endParaRPr sz="3600"/>
          </a:p>
        </p:txBody>
      </p:sp>
      <p:pic>
        <p:nvPicPr>
          <p:cNvPr id="2566" name="Google Shape;2566;p189" descr="A photograph of a group of students sitting on a blanket in a grassy area surrounded by trees. They have a small dog with them. "/>
          <p:cNvPicPr preferRelativeResize="0"/>
          <p:nvPr/>
        </p:nvPicPr>
        <p:blipFill>
          <a:blip r:embed="rId3">
            <a:alphaModFix/>
          </a:blip>
          <a:stretch>
            <a:fillRect/>
          </a:stretch>
        </p:blipFill>
        <p:spPr>
          <a:xfrm>
            <a:off x="9800901" y="3346101"/>
            <a:ext cx="6458398" cy="4386554"/>
          </a:xfrm>
          <a:prstGeom prst="rect">
            <a:avLst/>
          </a:prstGeom>
          <a:noFill/>
          <a:ln>
            <a:noFill/>
          </a:ln>
        </p:spPr>
      </p:pic>
      <p:pic>
        <p:nvPicPr>
          <p:cNvPr id="2" name="Picture 4">
            <a:extLst>
              <a:ext uri="{FF2B5EF4-FFF2-40B4-BE49-F238E27FC236}">
                <a16:creationId xmlns:a16="http://schemas.microsoft.com/office/drawing/2014/main" id="{2B2E14CB-2151-9781-5C9D-DACCB58A4D0E}"/>
              </a:ext>
            </a:extLst>
          </p:cNvPr>
          <p:cNvPicPr>
            <a:picLocks noChangeAspect="1"/>
          </p:cNvPicPr>
          <p:nvPr/>
        </p:nvPicPr>
        <p:blipFill>
          <a:blip r:embed="rId4"/>
          <a:srcRect/>
          <a:stretch>
            <a:fillRect/>
          </a:stretch>
        </p:blipFill>
        <p:spPr>
          <a:xfrm>
            <a:off x="14333556" y="435297"/>
            <a:ext cx="3280114" cy="1186805"/>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413B6-DA78-B6DD-0030-C520108EDE7D}"/>
              </a:ext>
            </a:extLst>
          </p:cNvPr>
          <p:cNvSpPr>
            <a:spLocks noGrp="1"/>
          </p:cNvSpPr>
          <p:nvPr>
            <p:ph type="title"/>
          </p:nvPr>
        </p:nvSpPr>
        <p:spPr>
          <a:xfrm>
            <a:off x="2209800" y="1943100"/>
            <a:ext cx="13868400" cy="2925000"/>
          </a:xfrm>
        </p:spPr>
        <p:txBody>
          <a:bodyPr/>
          <a:lstStyle/>
          <a:p>
            <a:r>
              <a:rPr lang="en-US" dirty="0"/>
              <a:t>For more articles on ethics and AI see:</a:t>
            </a:r>
            <a:br>
              <a:rPr lang="en-US" dirty="0"/>
            </a:br>
            <a:br>
              <a:rPr lang="en-US" dirty="0"/>
            </a:br>
            <a:r>
              <a:rPr lang="en-US" dirty="0"/>
              <a:t>https://</a:t>
            </a:r>
            <a:r>
              <a:rPr lang="en-US" dirty="0" err="1"/>
              <a:t>catherinedenial.org</a:t>
            </a:r>
            <a:r>
              <a:rPr lang="en-US" dirty="0"/>
              <a:t>/blog</a:t>
            </a:r>
          </a:p>
        </p:txBody>
      </p:sp>
      <p:pic>
        <p:nvPicPr>
          <p:cNvPr id="3" name="Picture 4">
            <a:extLst>
              <a:ext uri="{FF2B5EF4-FFF2-40B4-BE49-F238E27FC236}">
                <a16:creationId xmlns:a16="http://schemas.microsoft.com/office/drawing/2014/main" id="{02C91453-8E55-80F0-A556-50AD84F7EB96}"/>
              </a:ext>
            </a:extLst>
          </p:cNvPr>
          <p:cNvPicPr>
            <a:picLocks noChangeAspect="1"/>
          </p:cNvPicPr>
          <p:nvPr/>
        </p:nvPicPr>
        <p:blipFill>
          <a:blip r:embed="rId2"/>
          <a:srcRect/>
          <a:stretch>
            <a:fillRect/>
          </a:stretch>
        </p:blipFill>
        <p:spPr>
          <a:xfrm>
            <a:off x="14333556" y="435297"/>
            <a:ext cx="3280114" cy="1186805"/>
          </a:xfrm>
          <a:prstGeom prst="rect">
            <a:avLst/>
          </a:prstGeom>
        </p:spPr>
      </p:pic>
    </p:spTree>
    <p:extLst>
      <p:ext uri="{BB962C8B-B14F-4D97-AF65-F5344CB8AC3E}">
        <p14:creationId xmlns:p14="http://schemas.microsoft.com/office/powerpoint/2010/main" val="39460527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a:extLst>
              <a:ext uri="{FF2B5EF4-FFF2-40B4-BE49-F238E27FC236}">
                <a16:creationId xmlns:a16="http://schemas.microsoft.com/office/drawing/2014/main" id="{8F274066-BAC2-4702-B0F4-F767C4555365}"/>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1961" t="10395" r="83057" b="24983"/>
          <a:stretch/>
        </p:blipFill>
        <p:spPr>
          <a:xfrm>
            <a:off x="-762000" y="0"/>
            <a:ext cx="7315200" cy="10287000"/>
          </a:xfrm>
          <a:prstGeom prst="rect">
            <a:avLst/>
          </a:prstGeom>
        </p:spPr>
      </p:pic>
      <p:grpSp>
        <p:nvGrpSpPr>
          <p:cNvPr id="3" name="Group 3"/>
          <p:cNvGrpSpPr/>
          <p:nvPr/>
        </p:nvGrpSpPr>
        <p:grpSpPr>
          <a:xfrm>
            <a:off x="1874035" y="1233332"/>
            <a:ext cx="5964110" cy="7820336"/>
            <a:chOff x="0" y="0"/>
            <a:chExt cx="7952147" cy="10427115"/>
          </a:xfrm>
        </p:grpSpPr>
        <p:pic>
          <p:nvPicPr>
            <p:cNvPr id="4" name="Picture 4"/>
            <p:cNvPicPr>
              <a:picLocks noChangeAspect="1"/>
            </p:cNvPicPr>
            <p:nvPr/>
          </p:nvPicPr>
          <p:blipFill>
            <a:blip r:embed="rId4"/>
            <a:srcRect l="48951" r="8149"/>
            <a:stretch>
              <a:fillRect/>
            </a:stretch>
          </p:blipFill>
          <p:spPr>
            <a:xfrm>
              <a:off x="0" y="0"/>
              <a:ext cx="7952147" cy="10427115"/>
            </a:xfrm>
            <a:prstGeom prst="rect">
              <a:avLst/>
            </a:prstGeom>
          </p:spPr>
        </p:pic>
      </p:grpSp>
      <p:pic>
        <p:nvPicPr>
          <p:cNvPr id="5" name="Picture 5"/>
          <p:cNvPicPr>
            <a:picLocks noChangeAspect="1"/>
          </p:cNvPicPr>
          <p:nvPr/>
        </p:nvPicPr>
        <p:blipFill>
          <a:blip r:embed="rId5"/>
          <a:srcRect/>
          <a:stretch>
            <a:fillRect/>
          </a:stretch>
        </p:blipFill>
        <p:spPr>
          <a:xfrm>
            <a:off x="8743220" y="1282524"/>
            <a:ext cx="7494617" cy="2711689"/>
          </a:xfrm>
          <a:prstGeom prst="rect">
            <a:avLst/>
          </a:prstGeom>
        </p:spPr>
      </p:pic>
      <p:sp>
        <p:nvSpPr>
          <p:cNvPr id="7" name="TextBox 7"/>
          <p:cNvSpPr txBox="1"/>
          <p:nvPr/>
        </p:nvSpPr>
        <p:spPr>
          <a:xfrm>
            <a:off x="8785887" y="4159645"/>
            <a:ext cx="7628079" cy="444132"/>
          </a:xfrm>
          <a:prstGeom prst="rect">
            <a:avLst/>
          </a:prstGeom>
        </p:spPr>
        <p:txBody>
          <a:bodyPr lIns="0" tIns="0" rIns="0" bIns="0" rtlCol="0" anchor="t">
            <a:spAutoFit/>
          </a:bodyPr>
          <a:lstStyle/>
          <a:p>
            <a:pPr algn="just">
              <a:lnSpc>
                <a:spcPts val="3697"/>
              </a:lnSpc>
            </a:pPr>
            <a:r>
              <a:rPr lang="en-US" sz="2641" spc="681">
                <a:solidFill>
                  <a:srgbClr val="000000"/>
                </a:solidFill>
                <a:latin typeface="Open Sans"/>
              </a:rPr>
              <a:t>Develop your teaching your way</a:t>
            </a:r>
          </a:p>
        </p:txBody>
      </p:sp>
      <p:sp>
        <p:nvSpPr>
          <p:cNvPr id="8" name="TextBox 8"/>
          <p:cNvSpPr txBox="1"/>
          <p:nvPr/>
        </p:nvSpPr>
        <p:spPr>
          <a:xfrm>
            <a:off x="8721886" y="5623209"/>
            <a:ext cx="7451950" cy="1309369"/>
          </a:xfrm>
          <a:prstGeom prst="rect">
            <a:avLst/>
          </a:prstGeom>
        </p:spPr>
        <p:txBody>
          <a:bodyPr lIns="0" tIns="0" rIns="0" bIns="0" rtlCol="0" anchor="t">
            <a:spAutoFit/>
          </a:bodyPr>
          <a:lstStyle/>
          <a:p>
            <a:pPr algn="ctr">
              <a:lnSpc>
                <a:spcPts val="10780"/>
              </a:lnSpc>
            </a:pPr>
            <a:r>
              <a:rPr lang="en-US" sz="7700">
                <a:solidFill>
                  <a:srgbClr val="000000"/>
                </a:solidFill>
                <a:latin typeface="Open Sans Extra Bold"/>
              </a:rPr>
              <a:t>Thank you!</a:t>
            </a:r>
          </a:p>
        </p:txBody>
      </p:sp>
      <p:sp>
        <p:nvSpPr>
          <p:cNvPr id="9" name="TextBox 9"/>
          <p:cNvSpPr txBox="1"/>
          <p:nvPr/>
        </p:nvSpPr>
        <p:spPr>
          <a:xfrm>
            <a:off x="8700553" y="8341199"/>
            <a:ext cx="7494617" cy="712469"/>
          </a:xfrm>
          <a:prstGeom prst="rect">
            <a:avLst/>
          </a:prstGeom>
        </p:spPr>
        <p:txBody>
          <a:bodyPr lIns="0" tIns="0" rIns="0" bIns="0" rtlCol="0" anchor="t">
            <a:spAutoFit/>
          </a:bodyPr>
          <a:lstStyle/>
          <a:p>
            <a:pPr algn="ctr">
              <a:lnSpc>
                <a:spcPts val="5880"/>
              </a:lnSpc>
            </a:pPr>
            <a:r>
              <a:rPr lang="en-US" sz="4200">
                <a:solidFill>
                  <a:srgbClr val="000000"/>
                </a:solidFill>
                <a:latin typeface="Open Sans"/>
              </a:rPr>
              <a:t>support@onehe.org</a:t>
            </a:r>
          </a:p>
        </p:txBody>
      </p:sp>
      <p:sp>
        <p:nvSpPr>
          <p:cNvPr id="11" name="TextBox 6">
            <a:extLst>
              <a:ext uri="{FF2B5EF4-FFF2-40B4-BE49-F238E27FC236}">
                <a16:creationId xmlns:a16="http://schemas.microsoft.com/office/drawing/2014/main" id="{3444B899-22BA-447D-BF52-3FF8BD655892}"/>
              </a:ext>
            </a:extLst>
          </p:cNvPr>
          <p:cNvSpPr txBox="1"/>
          <p:nvPr/>
        </p:nvSpPr>
        <p:spPr>
          <a:xfrm>
            <a:off x="-4572000" y="9400875"/>
            <a:ext cx="10248662" cy="538918"/>
          </a:xfrm>
          <a:prstGeom prst="rect">
            <a:avLst/>
          </a:prstGeom>
        </p:spPr>
        <p:txBody>
          <a:bodyPr lIns="0" tIns="0" rIns="0" bIns="0" rtlCol="0" anchor="t">
            <a:spAutoFit/>
          </a:bodyPr>
          <a:lstStyle/>
          <a:p>
            <a:pPr algn="r">
              <a:lnSpc>
                <a:spcPts val="4420"/>
              </a:lnSpc>
            </a:pPr>
            <a:r>
              <a:rPr lang="en-US" sz="3157" spc="814" dirty="0">
                <a:solidFill>
                  <a:srgbClr val="FFFFFF"/>
                </a:solidFill>
                <a:latin typeface="Open Sans Bold"/>
              </a:rPr>
              <a:t>www.onehe.org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est xmlns="cd659ce7-53d2-4366-baa9-4185c6b1a637" xsi:nil="true"/>
    <TaxCatchAll xmlns="adf8f49e-6e9d-49fc-84f2-57ad318e6d0b" xsi:nil="true"/>
    <lcf76f155ced4ddcb4097134ff3c332f xmlns="cd659ce7-53d2-4366-baa9-4185c6b1a637">
      <Terms xmlns="http://schemas.microsoft.com/office/infopath/2007/PartnerControls"/>
    </lcf76f155ced4ddcb4097134ff3c332f>
    <Customer_x0020_name xmlns="cd659ce7-53d2-4366-baa9-4185c6b1a637" xsi:nil="true"/>
    <Document_x0020_type xmlns="cd659ce7-53d2-4366-baa9-4185c6b1a637">Blog post</Document_x0020_type>
    <Doc_x0020_date xmlns="cd659ce7-53d2-4366-baa9-4185c6b1a637"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45F357705328D4FB0C08C22F13FBB4D" ma:contentTypeVersion="22" ma:contentTypeDescription="Create a new document." ma:contentTypeScope="" ma:versionID="caf13575b1913a73dc68a7373147998f">
  <xsd:schema xmlns:xsd="http://www.w3.org/2001/XMLSchema" xmlns:xs="http://www.w3.org/2001/XMLSchema" xmlns:p="http://schemas.microsoft.com/office/2006/metadata/properties" xmlns:ns2="cd659ce7-53d2-4366-baa9-4185c6b1a637" xmlns:ns3="adf8f49e-6e9d-49fc-84f2-57ad318e6d0b" targetNamespace="http://schemas.microsoft.com/office/2006/metadata/properties" ma:root="true" ma:fieldsID="6edd3cd6aff82da4681c5f877a8a99ca" ns2:_="" ns3:_="">
    <xsd:import namespace="cd659ce7-53d2-4366-baa9-4185c6b1a637"/>
    <xsd:import namespace="adf8f49e-6e9d-49fc-84f2-57ad318e6d0b"/>
    <xsd:element name="properties">
      <xsd:complexType>
        <xsd:sequence>
          <xsd:element name="documentManagement">
            <xsd:complexType>
              <xsd:all>
                <xsd:element ref="ns2:Customer_x0020_name" minOccurs="0"/>
                <xsd:element ref="ns2:Document_x0020_type" minOccurs="0"/>
                <xsd:element ref="ns2:Doc_x0020_date" minOccurs="0"/>
                <xsd:element ref="ns2:test" minOccurs="0"/>
                <xsd:element ref="ns2:MediaServiceMetadata" minOccurs="0"/>
                <xsd:element ref="ns2:MediaServiceFastMetadata" minOccurs="0"/>
                <xsd:element ref="ns2:MediaServiceDateTaken" minOccurs="0"/>
                <xsd:element ref="ns2:MediaServiceAutoTags" minOccurs="0"/>
                <xsd:element ref="ns3:SharedWithUsers" minOccurs="0"/>
                <xsd:element ref="ns3:SharedWithDetails" minOccurs="0"/>
                <xsd:element ref="ns2:MediaServiceOCR" minOccurs="0"/>
                <xsd:element ref="ns2:MediaServiceEventHashCode" minOccurs="0"/>
                <xsd:element ref="ns2:MediaServiceGenerationTime" minOccurs="0"/>
                <xsd:element ref="ns2:MediaServiceLocation"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659ce7-53d2-4366-baa9-4185c6b1a637" elementFormDefault="qualified">
    <xsd:import namespace="http://schemas.microsoft.com/office/2006/documentManagement/types"/>
    <xsd:import namespace="http://schemas.microsoft.com/office/infopath/2007/PartnerControls"/>
    <xsd:element name="Customer_x0020_name" ma:index="1" nillable="true" ma:displayName="Customer name" ma:format="Dropdown" ma:internalName="Customer_x0020_name">
      <xsd:simpleType>
        <xsd:union memberTypes="dms:Text">
          <xsd:simpleType>
            <xsd:restriction base="dms:Choice">
              <xsd:enumeration value="AAC&amp;U Future Leaders"/>
              <xsd:enumeration value="AIM"/>
              <xsd:enumeration value="AIMS Community College"/>
              <xsd:enumeration value="AISNE"/>
              <xsd:enumeration value="Alamo Colleges District"/>
              <xsd:enumeration value="Australian Institute of Professional Counsellors"/>
              <xsd:enumeration value="Bloomsburg University (TALE)"/>
              <xsd:enumeration value="Boise State University"/>
              <xsd:enumeration value="Bond University"/>
              <xsd:enumeration value="Briar Cliff University"/>
              <xsd:enumeration value="Buena Vista University"/>
              <xsd:enumeration value="Butler University"/>
              <xsd:enumeration value="CA ANZ"/>
              <xsd:enumeration value="Cal Poly Pomona"/>
              <xsd:enumeration value="Cal State Polytechnic"/>
              <xsd:enumeration value="California State University Channel Islands"/>
              <xsd:enumeration value="California State University, Bakersfield"/>
              <xsd:enumeration value="Clayton State University"/>
              <xsd:enumeration value="Clemson University, South Carolina"/>
              <xsd:enumeration value="Colarado Northwestern Community College"/>
              <xsd:enumeration value="Community College of Allegheny County"/>
              <xsd:enumeration value="Concordia College"/>
              <xsd:enumeration value="Connecticut College"/>
              <xsd:enumeration value="Copehnhagen Business School"/>
              <xsd:enumeration value="Cuyahoga Community College"/>
              <xsd:enumeration value="Education Centre of Australia"/>
              <xsd:enumeration value="Endeavour"/>
              <xsd:enumeration value="Equals International"/>
              <xsd:enumeration value="&quot;Florida International University"/>
              <xsd:enumeration value="&quot;"/>
              <xsd:enumeration value="George Washington University"/>
              <xsd:enumeration value="Hood College"/>
              <xsd:enumeration value="Huntingdon College"/>
              <xsd:enumeration value="ICMS"/>
              <xsd:enumeration value="IU Kelley School of Business"/>
              <xsd:enumeration value="J. Sargeant Reynolds Community College (JSRCC)"/>
              <xsd:enumeration value="James Madison University"/>
              <xsd:enumeration value="&quot;Keene State College"/>
              <xsd:enumeration value="&quot;"/>
              <xsd:enumeration value="Kent State University"/>
              <xsd:enumeration value="Lane Community College"/>
              <xsd:enumeration value="Lorain County Community College"/>
              <xsd:enumeration value="Loyola University Chicago"/>
              <xsd:enumeration value="Missouri University of Science and Technology"/>
              <xsd:enumeration value="Missouri University of Science and Technology"/>
              <xsd:enumeration value="Morgan State University"/>
              <xsd:enumeration value="Morgan State University trial"/>
              <xsd:enumeration value="NC State University"/>
              <xsd:enumeration value="NextEd Group"/>
              <xsd:enumeration value="Oakton Community College"/>
              <xsd:enumeration value="Penn State University Behrend"/>
              <xsd:enumeration value="Providence College"/>
              <xsd:enumeration value="Qatar University"/>
              <xsd:enumeration value="Simpson College"/>
              <xsd:enumeration value="Southampton Solent University"/>
              <xsd:enumeration value="Southern University and A&amp;M College"/>
              <xsd:enumeration value="Spelman College"/>
              <xsd:enumeration value="Springfield College"/>
              <xsd:enumeration value="St Louis Community College"/>
              <xsd:enumeration value="Texas State University"/>
              <xsd:enumeration value="Torrens University"/>
              <xsd:enumeration value="University of California, Riverside"/>
              <xsd:enumeration value="University of Missouri System"/>
              <xsd:enumeration value="University of Missouri-Columbia"/>
              <xsd:enumeration value="University of Missouri-Kansas City"/>
              <xsd:enumeration value="University of Missouri-St Louis"/>
              <xsd:enumeration value="University of New Mexico"/>
              <xsd:enumeration value="University of South Florida"/>
              <xsd:enumeration value="University of Southern California"/>
              <xsd:enumeration value="University of Washington, Bothell"/>
              <xsd:enumeration value="University System of Georgia"/>
              <xsd:enumeration value="UNT Dallas"/>
              <xsd:enumeration value="Wentworth Institute of Higher Education"/>
              <xsd:enumeration value="West Chester University"/>
              <xsd:enumeration value="Western Michigan University"/>
              <xsd:enumeration value="Westminster College"/>
              <xsd:enumeration value="Wofford College"/>
              <xsd:enumeration value="Yakima Valley College"/>
            </xsd:restriction>
          </xsd:simpleType>
        </xsd:union>
      </xsd:simpleType>
    </xsd:element>
    <xsd:element name="Document_x0020_type" ma:index="2" nillable="true" ma:displayName="Document type" ma:default="Blog post" ma:format="Dropdown" ma:internalName="Document_x0020_type">
      <xsd:simpleType>
        <xsd:union memberTypes="dms:Text">
          <xsd:simpleType>
            <xsd:restriction base="dms:Choice">
              <xsd:enumeration value="Blog post"/>
              <xsd:enumeration value="Email"/>
              <xsd:enumeration value="Service agreement draft"/>
              <xsd:enumeration value="Service agreement signed"/>
              <xsd:enumeration value="Course"/>
              <xsd:enumeration value="Logo"/>
              <xsd:enumeration value="Profile image"/>
              <xsd:enumeration value="Course or resource image"/>
              <xsd:enumeration value="Feature image"/>
              <xsd:enumeration value="Project plan"/>
            </xsd:restriction>
          </xsd:simpleType>
        </xsd:union>
      </xsd:simpleType>
    </xsd:element>
    <xsd:element name="Doc_x0020_date" ma:index="3" nillable="true" ma:displayName="Doc date" ma:format="DateOnly" ma:internalName="Doc_x0020_date">
      <xsd:simpleType>
        <xsd:restriction base="dms:DateTime"/>
      </xsd:simpleType>
    </xsd:element>
    <xsd:element name="test" ma:index="5" nillable="true" ma:displayName="Description " ma:format="Dropdown" ma:internalName="test">
      <xsd:simpleType>
        <xsd:restriction base="dms:Note">
          <xsd:maxLength value="255"/>
        </xsd:restriction>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DateTaken" ma:index="11" nillable="true" ma:displayName="MediaServiceDateTaken" ma:hidden="true" ma:internalName="MediaServiceDateTaken" ma:readOnly="true">
      <xsd:simpleType>
        <xsd:restriction base="dms:Text"/>
      </xsd:simpleType>
    </xsd:element>
    <xsd:element name="MediaServiceAutoTags" ma:index="12" nillable="true" ma:displayName="MediaServiceAutoTags" ma:internalName="MediaServiceAutoTags"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element name="MediaLengthInSeconds" ma:index="22"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003cc182-1fb9-4e3b-bd87-5b5371ca22d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df8f49e-6e9d-49fc-84f2-57ad318e6d0b"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56a7a8a5-6750-46ff-af7b-f2637919280e}" ma:internalName="TaxCatchAll" ma:showField="CatchAllData" ma:web="adf8f49e-6e9d-49fc-84f2-57ad318e6d0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6"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1FA4DFD-BD30-4192-A2C3-11965C21D51E}">
  <ds:schemaRefs>
    <ds:schemaRef ds:uri="http://schemas.microsoft.com/office/2006/metadata/properties"/>
    <ds:schemaRef ds:uri="http://schemas.microsoft.com/office/infopath/2007/PartnerControls"/>
    <ds:schemaRef ds:uri="cd659ce7-53d2-4366-baa9-4185c6b1a637"/>
    <ds:schemaRef ds:uri="adf8f49e-6e9d-49fc-84f2-57ad318e6d0b"/>
  </ds:schemaRefs>
</ds:datastoreItem>
</file>

<file path=customXml/itemProps2.xml><?xml version="1.0" encoding="utf-8"?>
<ds:datastoreItem xmlns:ds="http://schemas.openxmlformats.org/officeDocument/2006/customXml" ds:itemID="{8BD13FED-D7CF-4EB4-98CA-E487E2D84F2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d659ce7-53d2-4366-baa9-4185c6b1a637"/>
    <ds:schemaRef ds:uri="adf8f49e-6e9d-49fc-84f2-57ad318e6d0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73CCCFF-E5BA-42FC-8A9A-E94B196419E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80</TotalTime>
  <Words>1407</Words>
  <Application>Microsoft Macintosh PowerPoint</Application>
  <PresentationFormat>Custom</PresentationFormat>
  <Paragraphs>209</Paragraphs>
  <Slides>57</Slides>
  <Notes>50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57</vt:i4>
      </vt:variant>
    </vt:vector>
  </HeadingPairs>
  <TitlesOfParts>
    <vt:vector size="66" baseType="lpstr">
      <vt:lpstr>Open Sans Extra Bold</vt:lpstr>
      <vt:lpstr>Arial</vt:lpstr>
      <vt:lpstr>Open Sans</vt:lpstr>
      <vt:lpstr>Calibri</vt:lpstr>
      <vt:lpstr>Arvo</vt:lpstr>
      <vt:lpstr>Open Sans Bold</vt:lpstr>
      <vt:lpstr>Ubuntu Light</vt:lpstr>
      <vt:lpstr>Didact Gothic</vt:lpstr>
      <vt:lpstr>Office Theme</vt:lpstr>
      <vt:lpstr>PowerPoint Presentation</vt:lpstr>
      <vt:lpstr>PowerPoint Presentation</vt:lpstr>
      <vt:lpstr>PowerPoint Presentation</vt:lpstr>
      <vt:lpstr>Generative AI: </vt:lpstr>
      <vt:lpstr>Provide the magical one-size fits all fix-it to this situation</vt:lpstr>
      <vt:lpstr>Provide the magical one-size fits all fix-it to this situation</vt:lpstr>
      <vt:lpstr>Where to begin?</vt:lpstr>
      <vt:lpstr>Where to begin?</vt:lpstr>
      <vt:lpstr>Where to begin?</vt:lpstr>
      <vt:lpstr>Where to begin?</vt:lpstr>
      <vt:lpstr>Where to begin?</vt:lpstr>
      <vt:lpstr>Where to begin?</vt:lpstr>
      <vt:lpstr>Where to begin?</vt:lpstr>
      <vt:lpstr>Landed on Ethics</vt:lpstr>
      <vt:lpstr>At its best, post-secondary education is all about encouraging critical thinking </vt:lpstr>
      <vt:lpstr>What do our students need to know to make educated decisions about generative AI?</vt:lpstr>
      <vt:lpstr>There were many things with which I wanted students to grapple</vt:lpstr>
      <vt:lpstr>How LLMs work</vt:lpstr>
      <vt:lpstr>Labor practices</vt:lpstr>
      <vt:lpstr>Labor practices</vt:lpstr>
      <vt:lpstr>The environment</vt:lpstr>
      <vt:lpstr>The environment</vt:lpstr>
      <vt:lpstr>Disability</vt:lpstr>
      <vt:lpstr>Access</vt:lpstr>
      <vt:lpstr>Reality</vt:lpstr>
      <vt:lpstr>Reality</vt:lpstr>
      <vt:lpstr>Data Mining</vt:lpstr>
      <vt:lpstr>How we talk about AI</vt:lpstr>
      <vt:lpstr>How we talk about AI</vt:lpstr>
      <vt:lpstr>Students read these articles. Then what? </vt:lpstr>
      <vt:lpstr>Reading Reflections  ungraded; completed after every reading </vt:lpstr>
      <vt:lpstr>PowerPoint Presentation</vt:lpstr>
      <vt:lpstr>Wendy</vt:lpstr>
      <vt:lpstr>Responses</vt:lpstr>
      <vt:lpstr>Responses</vt:lpstr>
      <vt:lpstr>Responses</vt:lpstr>
      <vt:lpstr>Responses</vt:lpstr>
      <vt:lpstr>Scaleable</vt:lpstr>
      <vt:lpstr>Scaleable</vt:lpstr>
      <vt:lpstr>Scaleable</vt:lpstr>
      <vt:lpstr>Draft and redraft</vt:lpstr>
      <vt:lpstr>Draft and redraft</vt:lpstr>
      <vt:lpstr>Draft and redraft</vt:lpstr>
      <vt:lpstr>Draft and redraft</vt:lpstr>
      <vt:lpstr>Draft and redraft</vt:lpstr>
      <vt:lpstr>Draft and redraft</vt:lpstr>
      <vt:lpstr>Draft and redraft</vt:lpstr>
      <vt:lpstr>Draft and redraft</vt:lpstr>
      <vt:lpstr>Draft and redraft</vt:lpstr>
      <vt:lpstr> </vt:lpstr>
      <vt:lpstr> </vt:lpstr>
      <vt:lpstr> </vt:lpstr>
      <vt:lpstr>Time with students</vt:lpstr>
      <vt:lpstr>Time with students</vt:lpstr>
      <vt:lpstr>Time with students</vt:lpstr>
      <vt:lpstr>For more articles on ethics and AI see:  https://catherinedenial.org/blog</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OneHE slides</dc:title>
  <cp:lastModifiedBy>Catherine Denial</cp:lastModifiedBy>
  <cp:revision>32</cp:revision>
  <dcterms:created xsi:type="dcterms:W3CDTF">2006-08-16T00:00:00Z</dcterms:created>
  <dcterms:modified xsi:type="dcterms:W3CDTF">2025-10-06T11:59:03Z</dcterms:modified>
  <dc:identifier>DAE15UuEPnk</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0x010100045F357705328D4FB0C08C22F13FBB4D</vt:lpwstr>
  </property>
  <property fmtid="{D5CDD505-2E9C-101B-9397-08002B2CF9AE}" pid="3" name="MediaServiceImageTags">
    <vt:lpwstr/>
  </property>
</Properties>
</file>